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80" r:id="rId6"/>
    <p:sldId id="273" r:id="rId7"/>
    <p:sldId id="274" r:id="rId8"/>
    <p:sldId id="275" r:id="rId9"/>
    <p:sldId id="276" r:id="rId10"/>
    <p:sldId id="277" r:id="rId11"/>
    <p:sldId id="278" r:id="rId12"/>
    <p:sldId id="281" r:id="rId13"/>
    <p:sldId id="285" r:id="rId14"/>
    <p:sldId id="283" r:id="rId15"/>
    <p:sldId id="279" r:id="rId16"/>
    <p:sldId id="284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880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Y-Energy efficient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rgbClr val="000000"/>
              </a:solidFill>
              <a:ln>
                <a:noFill/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35.0</c:v>
                </c:pt>
                <c:pt idx="1">
                  <c:v>140.0</c:v>
                </c:pt>
                <c:pt idx="2">
                  <c:v>200.0</c:v>
                </c:pt>
                <c:pt idx="3">
                  <c:v>60.0</c:v>
                </c:pt>
                <c:pt idx="4">
                  <c:v>180.0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1.5</c:v>
                </c:pt>
                <c:pt idx="2">
                  <c:v>1.0</c:v>
                </c:pt>
                <c:pt idx="3">
                  <c:v>2.3</c:v>
                </c:pt>
                <c:pt idx="4">
                  <c:v>6.0</c:v>
                </c:pt>
              </c:numCache>
            </c:numRef>
          </c:yVal>
          <c:smooth val="0"/>
        </c:ser>
        <c:dLbls>
          <c:dLblPos val="r"/>
          <c:showLegendKey val="0"/>
          <c:showVal val="0"/>
          <c:showCatName val="0"/>
          <c:showSerName val="0"/>
          <c:showPercent val="0"/>
          <c:showBubbleSize val="0"/>
        </c:dLbls>
        <c:axId val="-2147464824"/>
        <c:axId val="-2146251864"/>
      </c:scatterChart>
      <c:valAx>
        <c:axId val="-2147464824"/>
        <c:scaling>
          <c:orientation val="minMax"/>
        </c:scaling>
        <c:delete val="1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solidFill>
                      <a:srgbClr val="404040"/>
                    </a:solidFill>
                    <a:latin typeface="Helvetica"/>
                    <a:cs typeface="Helvetica"/>
                  </a:rPr>
                  <a:t>Price</a:t>
                </a:r>
                <a:endParaRPr lang="en-US" dirty="0">
                  <a:solidFill>
                    <a:srgbClr val="404040"/>
                  </a:solidFill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0.480576443569554"/>
              <c:y val="0.888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46251864"/>
        <c:crosses val="autoZero"/>
        <c:crossBetween val="midCat"/>
      </c:valAx>
      <c:valAx>
        <c:axId val="-2146251864"/>
        <c:scaling>
          <c:orientation val="minMax"/>
        </c:scaling>
        <c:delete val="1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solidFill>
                      <a:srgbClr val="404040"/>
                    </a:solidFill>
                    <a:latin typeface="Helvetica"/>
                    <a:cs typeface="Helvetica"/>
                  </a:rPr>
                  <a:t>Energy</a:t>
                </a:r>
                <a:r>
                  <a:rPr lang="en-US" dirty="0" smtClean="0">
                    <a:solidFill>
                      <a:srgbClr val="404040"/>
                    </a:solidFill>
                  </a:rPr>
                  <a:t> </a:t>
                </a:r>
                <a:r>
                  <a:rPr lang="en-US" dirty="0" smtClean="0">
                    <a:solidFill>
                      <a:srgbClr val="404040"/>
                    </a:solidFill>
                    <a:latin typeface="Helvetica"/>
                    <a:cs typeface="Helvetica"/>
                  </a:rPr>
                  <a:t>efficiency</a:t>
                </a:r>
                <a:endParaRPr lang="en-US" dirty="0">
                  <a:solidFill>
                    <a:srgbClr val="404040"/>
                  </a:solidFill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0.00208333333333333"/>
              <c:y val="0.22607750984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474648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92A43-3C86-D445-A065-E32763875E12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F5CE2-D398-7D4F-B3B5-453F32E29EEF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MARKET SEGMENTATION</a:t>
          </a:r>
          <a:endParaRPr lang="en-US" dirty="0"/>
        </a:p>
      </dgm:t>
    </dgm:pt>
    <dgm:pt modelId="{4388DE6A-D4A1-094A-9578-DD067B0781A2}" type="parTrans" cxnId="{62FF104A-92D0-B547-81A3-9713E2F07DD9}">
      <dgm:prSet/>
      <dgm:spPr/>
      <dgm:t>
        <a:bodyPr/>
        <a:lstStyle/>
        <a:p>
          <a:endParaRPr lang="en-US"/>
        </a:p>
      </dgm:t>
    </dgm:pt>
    <dgm:pt modelId="{2DD4C451-5981-7349-A8B0-08577121EB36}" type="sibTrans" cxnId="{62FF104A-92D0-B547-81A3-9713E2F07DD9}">
      <dgm:prSet/>
      <dgm:spPr/>
      <dgm:t>
        <a:bodyPr/>
        <a:lstStyle/>
        <a:p>
          <a:endParaRPr lang="en-US"/>
        </a:p>
      </dgm:t>
    </dgm:pt>
    <dgm:pt modelId="{53235BCA-BCB2-4D4D-91F8-D035BC4D63D6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2400" dirty="0" smtClean="0"/>
            <a:t>ALL KIND OF DEHYDRATION</a:t>
          </a:r>
          <a:endParaRPr lang="en-US" sz="2400" dirty="0"/>
        </a:p>
      </dgm:t>
    </dgm:pt>
    <dgm:pt modelId="{657BE656-BF83-4249-9018-BE69E686A7AC}" type="parTrans" cxnId="{DF591526-8468-9145-BB4D-39240184224B}">
      <dgm:prSet/>
      <dgm:spPr/>
      <dgm:t>
        <a:bodyPr/>
        <a:lstStyle/>
        <a:p>
          <a:endParaRPr lang="en-US"/>
        </a:p>
      </dgm:t>
    </dgm:pt>
    <dgm:pt modelId="{268D9F09-E6BF-494D-85DE-35649339432A}" type="sibTrans" cxnId="{DF591526-8468-9145-BB4D-39240184224B}">
      <dgm:prSet/>
      <dgm:spPr/>
      <dgm:t>
        <a:bodyPr/>
        <a:lstStyle/>
        <a:p>
          <a:endParaRPr lang="en-US"/>
        </a:p>
      </dgm:t>
    </dgm:pt>
    <dgm:pt modelId="{DB48D527-9722-8C48-82B3-5735E7AFD4F5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FOOD DEHYDRATION</a:t>
          </a:r>
          <a:endParaRPr lang="en-US" dirty="0"/>
        </a:p>
      </dgm:t>
    </dgm:pt>
    <dgm:pt modelId="{87317B0D-6A41-5E41-AABB-69C93CBEDC70}" type="parTrans" cxnId="{776B49B4-D0DC-6B4B-943A-E4C743823886}">
      <dgm:prSet/>
      <dgm:spPr/>
      <dgm:t>
        <a:bodyPr/>
        <a:lstStyle/>
        <a:p>
          <a:endParaRPr lang="en-US"/>
        </a:p>
      </dgm:t>
    </dgm:pt>
    <dgm:pt modelId="{E8498474-AB22-6E4F-B81E-31FD4D6DF5F6}" type="sibTrans" cxnId="{776B49B4-D0DC-6B4B-943A-E4C743823886}">
      <dgm:prSet/>
      <dgm:spPr/>
      <dgm:t>
        <a:bodyPr/>
        <a:lstStyle/>
        <a:p>
          <a:endParaRPr lang="en-US"/>
        </a:p>
      </dgm:t>
    </dgm:pt>
    <dgm:pt modelId="{6D0FB9C3-AAAA-644E-B945-628D53678D05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NON-FOOD DEHYDRATION</a:t>
          </a:r>
          <a:endParaRPr lang="en-US" dirty="0"/>
        </a:p>
      </dgm:t>
    </dgm:pt>
    <dgm:pt modelId="{689DFB4E-07BB-344A-A810-520595B67E8A}" type="parTrans" cxnId="{74730229-EFD2-C448-AC88-9B46AC90B52D}">
      <dgm:prSet/>
      <dgm:spPr/>
      <dgm:t>
        <a:bodyPr/>
        <a:lstStyle/>
        <a:p>
          <a:endParaRPr lang="en-US"/>
        </a:p>
      </dgm:t>
    </dgm:pt>
    <dgm:pt modelId="{865DD89A-78AC-C344-B491-8B944F4DADB1}" type="sibTrans" cxnId="{74730229-EFD2-C448-AC88-9B46AC90B52D}">
      <dgm:prSet/>
      <dgm:spPr/>
      <dgm:t>
        <a:bodyPr/>
        <a:lstStyle/>
        <a:p>
          <a:endParaRPr lang="en-US"/>
        </a:p>
      </dgm:t>
    </dgm:pt>
    <dgm:pt modelId="{0C307628-58D1-554C-95DA-B90D9EFBE752}">
      <dgm:prSet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MICROWAVES</a:t>
          </a:r>
          <a:endParaRPr lang="en-US" dirty="0"/>
        </a:p>
      </dgm:t>
    </dgm:pt>
    <dgm:pt modelId="{8D926014-C084-5242-8F72-CFE885A644D2}" type="parTrans" cxnId="{D1A9E52E-222B-D24E-BCF0-99609B4659D2}">
      <dgm:prSet/>
      <dgm:spPr/>
      <dgm:t>
        <a:bodyPr/>
        <a:lstStyle/>
        <a:p>
          <a:endParaRPr lang="en-US"/>
        </a:p>
      </dgm:t>
    </dgm:pt>
    <dgm:pt modelId="{189AADD9-DCC5-E044-A2BD-C76B4E9C28EB}" type="sibTrans" cxnId="{D1A9E52E-222B-D24E-BCF0-99609B4659D2}">
      <dgm:prSet/>
      <dgm:spPr/>
      <dgm:t>
        <a:bodyPr/>
        <a:lstStyle/>
        <a:p>
          <a:endParaRPr lang="en-US"/>
        </a:p>
      </dgm:t>
    </dgm:pt>
    <dgm:pt modelId="{60F29A96-D379-814A-ABE0-0E368E6A78E0}">
      <dgm:prSet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OVEN / STOVE</a:t>
          </a:r>
          <a:endParaRPr lang="en-US" dirty="0"/>
        </a:p>
      </dgm:t>
    </dgm:pt>
    <dgm:pt modelId="{F581069C-82B2-0542-BFD8-F3EDE134AA31}" type="parTrans" cxnId="{2FCEDB0E-E205-CB43-98C9-2B095DC173C8}">
      <dgm:prSet/>
      <dgm:spPr/>
      <dgm:t>
        <a:bodyPr/>
        <a:lstStyle/>
        <a:p>
          <a:endParaRPr lang="en-US"/>
        </a:p>
      </dgm:t>
    </dgm:pt>
    <dgm:pt modelId="{9BCCE03E-5B7B-A64A-9A0B-B1B06DEA1CBD}" type="sibTrans" cxnId="{2FCEDB0E-E205-CB43-98C9-2B095DC173C8}">
      <dgm:prSet/>
      <dgm:spPr/>
      <dgm:t>
        <a:bodyPr/>
        <a:lstStyle/>
        <a:p>
          <a:endParaRPr lang="en-US"/>
        </a:p>
      </dgm:t>
    </dgm:pt>
    <dgm:pt modelId="{CE686662-D984-6140-A553-C48D9A022F34}">
      <dgm:prSet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DEHYDRATORS</a:t>
          </a:r>
          <a:endParaRPr lang="en-US" dirty="0"/>
        </a:p>
      </dgm:t>
    </dgm:pt>
    <dgm:pt modelId="{DF552886-68DD-FE43-952B-7556F5B9897A}" type="parTrans" cxnId="{A758CA5F-7998-4A49-A579-6CFCF752BFB4}">
      <dgm:prSet/>
      <dgm:spPr/>
      <dgm:t>
        <a:bodyPr/>
        <a:lstStyle/>
        <a:p>
          <a:endParaRPr lang="en-US"/>
        </a:p>
      </dgm:t>
    </dgm:pt>
    <dgm:pt modelId="{53441661-7754-764A-8023-BF8EFF2286F1}" type="sibTrans" cxnId="{A758CA5F-7998-4A49-A579-6CFCF752BFB4}">
      <dgm:prSet/>
      <dgm:spPr/>
      <dgm:t>
        <a:bodyPr/>
        <a:lstStyle/>
        <a:p>
          <a:endParaRPr lang="en-US"/>
        </a:p>
      </dgm:t>
    </dgm:pt>
    <dgm:pt modelId="{5AFA3C49-8C55-434A-BCA6-2F7DF7C9F102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100" dirty="0" smtClean="0"/>
            <a:t>REGULAR POWERED </a:t>
          </a:r>
          <a:r>
            <a:rPr lang="en-US" sz="1000" dirty="0" smtClean="0"/>
            <a:t>(MAIN MARKET)</a:t>
          </a:r>
          <a:endParaRPr lang="en-US" sz="1000" dirty="0"/>
        </a:p>
      </dgm:t>
    </dgm:pt>
    <dgm:pt modelId="{1AA49BF8-71F8-334B-877C-B6B4291901F7}" type="parTrans" cxnId="{10717799-DE69-EF48-B816-987C3D500289}">
      <dgm:prSet/>
      <dgm:spPr/>
      <dgm:t>
        <a:bodyPr/>
        <a:lstStyle/>
        <a:p>
          <a:endParaRPr lang="en-US"/>
        </a:p>
      </dgm:t>
    </dgm:pt>
    <dgm:pt modelId="{F5F2A974-36B8-0C4F-AAB4-31500072837D}" type="sibTrans" cxnId="{10717799-DE69-EF48-B816-987C3D500289}">
      <dgm:prSet/>
      <dgm:spPr/>
      <dgm:t>
        <a:bodyPr/>
        <a:lstStyle/>
        <a:p>
          <a:endParaRPr lang="en-US"/>
        </a:p>
      </dgm:t>
    </dgm:pt>
    <dgm:pt modelId="{A6A111BD-5869-754D-B8DC-4E19E3A374D1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100" dirty="0" smtClean="0"/>
            <a:t>SUSTAINABLE POWERED </a:t>
          </a:r>
          <a:r>
            <a:rPr lang="en-US" sz="1000" dirty="0" smtClean="0"/>
            <a:t>(MARKET NICHE)</a:t>
          </a:r>
          <a:endParaRPr lang="en-US" sz="1000" dirty="0"/>
        </a:p>
      </dgm:t>
    </dgm:pt>
    <dgm:pt modelId="{64A24016-E165-804C-9ABF-7D04A13C6716}" type="parTrans" cxnId="{35584632-ECDF-5949-BCA6-38C885CE5026}">
      <dgm:prSet/>
      <dgm:spPr/>
      <dgm:t>
        <a:bodyPr/>
        <a:lstStyle/>
        <a:p>
          <a:endParaRPr lang="en-US"/>
        </a:p>
      </dgm:t>
    </dgm:pt>
    <dgm:pt modelId="{335A7138-CCFD-AB48-B006-34855BDDD345}" type="sibTrans" cxnId="{35584632-ECDF-5949-BCA6-38C885CE5026}">
      <dgm:prSet/>
      <dgm:spPr/>
      <dgm:t>
        <a:bodyPr/>
        <a:lstStyle/>
        <a:p>
          <a:endParaRPr lang="en-US"/>
        </a:p>
      </dgm:t>
    </dgm:pt>
    <dgm:pt modelId="{84E28AA3-CC18-6E4F-9D92-8C8411A09E11}">
      <dgm:prSet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HEATER SYSTEMS</a:t>
          </a:r>
          <a:endParaRPr lang="en-US" dirty="0"/>
        </a:p>
      </dgm:t>
    </dgm:pt>
    <dgm:pt modelId="{32629844-1B83-594B-9A43-FFEEC8C4D335}" type="parTrans" cxnId="{75082338-3B25-B140-85EC-2A6B14CCC0FB}">
      <dgm:prSet/>
      <dgm:spPr/>
      <dgm:t>
        <a:bodyPr/>
        <a:lstStyle/>
        <a:p>
          <a:endParaRPr lang="en-US"/>
        </a:p>
      </dgm:t>
    </dgm:pt>
    <dgm:pt modelId="{D5ADED85-2D4F-CC49-91E2-4DF547E04EB5}" type="sibTrans" cxnId="{75082338-3B25-B140-85EC-2A6B14CCC0FB}">
      <dgm:prSet/>
      <dgm:spPr/>
      <dgm:t>
        <a:bodyPr/>
        <a:lstStyle/>
        <a:p>
          <a:endParaRPr lang="en-US"/>
        </a:p>
      </dgm:t>
    </dgm:pt>
    <dgm:pt modelId="{A1275ECB-00F9-284A-BEDD-A31A9E613A11}">
      <dgm:prSet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DRYERS</a:t>
          </a:r>
          <a:endParaRPr lang="en-US" dirty="0"/>
        </a:p>
      </dgm:t>
    </dgm:pt>
    <dgm:pt modelId="{F4D693D4-5109-744B-B811-EE01F55CBFDD}" type="parTrans" cxnId="{C3B4D1C1-DA44-6446-951F-4F98B8CFF2EE}">
      <dgm:prSet/>
      <dgm:spPr/>
      <dgm:t>
        <a:bodyPr/>
        <a:lstStyle/>
        <a:p>
          <a:endParaRPr lang="en-US"/>
        </a:p>
      </dgm:t>
    </dgm:pt>
    <dgm:pt modelId="{D5CEEE84-A685-F74C-A1CD-0C5CED431A5A}" type="sibTrans" cxnId="{C3B4D1C1-DA44-6446-951F-4F98B8CFF2EE}">
      <dgm:prSet/>
      <dgm:spPr/>
      <dgm:t>
        <a:bodyPr/>
        <a:lstStyle/>
        <a:p>
          <a:endParaRPr lang="en-US"/>
        </a:p>
      </dgm:t>
    </dgm:pt>
    <dgm:pt modelId="{128A41E3-6D77-344E-9DBD-1D4940853AED}" type="pres">
      <dgm:prSet presAssocID="{4B092A43-3C86-D445-A065-E32763875E1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0B67E4-8C56-7449-B847-F9389D9E6EE7}" type="pres">
      <dgm:prSet presAssocID="{95FF5CE2-D398-7D4F-B3B5-453F32E29EEF}" presName="vertOne" presStyleCnt="0"/>
      <dgm:spPr/>
    </dgm:pt>
    <dgm:pt modelId="{7EDDD6AB-2D98-4448-81A8-53A3BD9A4F8A}" type="pres">
      <dgm:prSet presAssocID="{95FF5CE2-D398-7D4F-B3B5-453F32E29EEF}" presName="txOne" presStyleLbl="node0" presStyleIdx="0" presStyleCnt="1">
        <dgm:presLayoutVars>
          <dgm:chPref val="3"/>
        </dgm:presLayoutVars>
      </dgm:prSet>
      <dgm:spPr/>
    </dgm:pt>
    <dgm:pt modelId="{2478EE10-D7A7-CC4E-AE75-EA04D942C51F}" type="pres">
      <dgm:prSet presAssocID="{95FF5CE2-D398-7D4F-B3B5-453F32E29EEF}" presName="parTransOne" presStyleCnt="0"/>
      <dgm:spPr/>
    </dgm:pt>
    <dgm:pt modelId="{9BEAA7FE-3F3C-6242-974E-C5E8F652E9FE}" type="pres">
      <dgm:prSet presAssocID="{95FF5CE2-D398-7D4F-B3B5-453F32E29EEF}" presName="horzOne" presStyleCnt="0"/>
      <dgm:spPr/>
    </dgm:pt>
    <dgm:pt modelId="{A2E3551B-7012-8F4F-8809-79EF5B21340E}" type="pres">
      <dgm:prSet presAssocID="{53235BCA-BCB2-4D4D-91F8-D035BC4D63D6}" presName="vertTwo" presStyleCnt="0"/>
      <dgm:spPr/>
    </dgm:pt>
    <dgm:pt modelId="{2910EABE-7E44-EF40-AF94-BC5F55F42402}" type="pres">
      <dgm:prSet presAssocID="{53235BCA-BCB2-4D4D-91F8-D035BC4D63D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DE6A5-5733-0642-B9FC-864F334726E2}" type="pres">
      <dgm:prSet presAssocID="{53235BCA-BCB2-4D4D-91F8-D035BC4D63D6}" presName="parTransTwo" presStyleCnt="0"/>
      <dgm:spPr/>
    </dgm:pt>
    <dgm:pt modelId="{E0A104BC-EC78-BD4B-8D5F-33C8F22BE9A0}" type="pres">
      <dgm:prSet presAssocID="{53235BCA-BCB2-4D4D-91F8-D035BC4D63D6}" presName="horzTwo" presStyleCnt="0"/>
      <dgm:spPr/>
    </dgm:pt>
    <dgm:pt modelId="{9B93E2BD-6C0B-A24A-98E2-10F87B0E01AA}" type="pres">
      <dgm:prSet presAssocID="{DB48D527-9722-8C48-82B3-5735E7AFD4F5}" presName="vertThree" presStyleCnt="0"/>
      <dgm:spPr/>
    </dgm:pt>
    <dgm:pt modelId="{86D41E21-53C2-A044-929B-59CA1B3602B0}" type="pres">
      <dgm:prSet presAssocID="{DB48D527-9722-8C48-82B3-5735E7AFD4F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201AB0-7D31-E245-9608-385BD8547D6B}" type="pres">
      <dgm:prSet presAssocID="{DB48D527-9722-8C48-82B3-5735E7AFD4F5}" presName="parTransThree" presStyleCnt="0"/>
      <dgm:spPr/>
    </dgm:pt>
    <dgm:pt modelId="{89F45BE8-57E9-A140-A087-A65980FD3DCC}" type="pres">
      <dgm:prSet presAssocID="{DB48D527-9722-8C48-82B3-5735E7AFD4F5}" presName="horzThree" presStyleCnt="0"/>
      <dgm:spPr/>
    </dgm:pt>
    <dgm:pt modelId="{C5E56E3C-DEE4-E44D-857B-3DD5FBD8F6D0}" type="pres">
      <dgm:prSet presAssocID="{CE686662-D984-6140-A553-C48D9A022F34}" presName="vertFour" presStyleCnt="0">
        <dgm:presLayoutVars>
          <dgm:chPref val="3"/>
        </dgm:presLayoutVars>
      </dgm:prSet>
      <dgm:spPr/>
    </dgm:pt>
    <dgm:pt modelId="{C58CAB0B-DD24-D042-92B0-5D20C866E7F4}" type="pres">
      <dgm:prSet presAssocID="{CE686662-D984-6140-A553-C48D9A022F34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51120A-0F97-C842-A366-03B0F3825C98}" type="pres">
      <dgm:prSet presAssocID="{CE686662-D984-6140-A553-C48D9A022F34}" presName="parTransFour" presStyleCnt="0"/>
      <dgm:spPr/>
    </dgm:pt>
    <dgm:pt modelId="{C61EA5E1-F5DB-4B44-960D-BF9DE0136231}" type="pres">
      <dgm:prSet presAssocID="{CE686662-D984-6140-A553-C48D9A022F34}" presName="horzFour" presStyleCnt="0"/>
      <dgm:spPr/>
    </dgm:pt>
    <dgm:pt modelId="{11D8534D-10A7-6A46-8F71-00E16674F9DF}" type="pres">
      <dgm:prSet presAssocID="{5AFA3C49-8C55-434A-BCA6-2F7DF7C9F102}" presName="vertFour" presStyleCnt="0">
        <dgm:presLayoutVars>
          <dgm:chPref val="3"/>
        </dgm:presLayoutVars>
      </dgm:prSet>
      <dgm:spPr/>
    </dgm:pt>
    <dgm:pt modelId="{ACBD0781-4AAA-914F-963B-08DAE1C1233D}" type="pres">
      <dgm:prSet presAssocID="{5AFA3C49-8C55-434A-BCA6-2F7DF7C9F102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B0A3E3-1966-A84F-9904-FD872E5612F6}" type="pres">
      <dgm:prSet presAssocID="{5AFA3C49-8C55-434A-BCA6-2F7DF7C9F102}" presName="horzFour" presStyleCnt="0"/>
      <dgm:spPr/>
    </dgm:pt>
    <dgm:pt modelId="{F1359596-5527-BB4C-A287-1A8EF70ED713}" type="pres">
      <dgm:prSet presAssocID="{F5F2A974-36B8-0C4F-AAB4-31500072837D}" presName="sibSpaceFour" presStyleCnt="0"/>
      <dgm:spPr/>
    </dgm:pt>
    <dgm:pt modelId="{D978B8BA-6483-F143-99D8-6AE87D39DA98}" type="pres">
      <dgm:prSet presAssocID="{A6A111BD-5869-754D-B8DC-4E19E3A374D1}" presName="vertFour" presStyleCnt="0">
        <dgm:presLayoutVars>
          <dgm:chPref val="3"/>
        </dgm:presLayoutVars>
      </dgm:prSet>
      <dgm:spPr/>
    </dgm:pt>
    <dgm:pt modelId="{0D8F6CF4-93C8-F04A-93A2-0B96FAB6B6F8}" type="pres">
      <dgm:prSet presAssocID="{A6A111BD-5869-754D-B8DC-4E19E3A374D1}" presName="txFour" presStyleLbl="node4" presStyleIdx="2" presStyleCnt="7">
        <dgm:presLayoutVars>
          <dgm:chPref val="3"/>
        </dgm:presLayoutVars>
      </dgm:prSet>
      <dgm:spPr/>
    </dgm:pt>
    <dgm:pt modelId="{7C2FBE0C-FF6B-764B-8EEA-50240929BCAF}" type="pres">
      <dgm:prSet presAssocID="{A6A111BD-5869-754D-B8DC-4E19E3A374D1}" presName="horzFour" presStyleCnt="0"/>
      <dgm:spPr/>
    </dgm:pt>
    <dgm:pt modelId="{2E14CEF2-167B-3F42-BFA6-80CFDE87799C}" type="pres">
      <dgm:prSet presAssocID="{53441661-7754-764A-8023-BF8EFF2286F1}" presName="sibSpaceFour" presStyleCnt="0"/>
      <dgm:spPr/>
    </dgm:pt>
    <dgm:pt modelId="{95307D69-F1EA-8D4A-A6AD-5B39DDC17509}" type="pres">
      <dgm:prSet presAssocID="{0C307628-58D1-554C-95DA-B90D9EFBE752}" presName="vertFour" presStyleCnt="0">
        <dgm:presLayoutVars>
          <dgm:chPref val="3"/>
        </dgm:presLayoutVars>
      </dgm:prSet>
      <dgm:spPr/>
    </dgm:pt>
    <dgm:pt modelId="{F2954819-36D4-2149-BAF9-21FDCA367D8A}" type="pres">
      <dgm:prSet presAssocID="{0C307628-58D1-554C-95DA-B90D9EFBE752}" presName="txFour" presStyleLbl="node4" presStyleIdx="3" presStyleCnt="7">
        <dgm:presLayoutVars>
          <dgm:chPref val="3"/>
        </dgm:presLayoutVars>
      </dgm:prSet>
      <dgm:spPr/>
    </dgm:pt>
    <dgm:pt modelId="{3DCE92BD-96B4-E24D-B604-83F95A176D34}" type="pres">
      <dgm:prSet presAssocID="{0C307628-58D1-554C-95DA-B90D9EFBE752}" presName="horzFour" presStyleCnt="0"/>
      <dgm:spPr/>
    </dgm:pt>
    <dgm:pt modelId="{B3D71AE6-295F-A844-9972-2BCB1286733D}" type="pres">
      <dgm:prSet presAssocID="{189AADD9-DCC5-E044-A2BD-C76B4E9C28EB}" presName="sibSpaceFour" presStyleCnt="0"/>
      <dgm:spPr/>
    </dgm:pt>
    <dgm:pt modelId="{E35D4ED4-E9DD-EA4A-B915-AE79E6815D92}" type="pres">
      <dgm:prSet presAssocID="{60F29A96-D379-814A-ABE0-0E368E6A78E0}" presName="vertFour" presStyleCnt="0">
        <dgm:presLayoutVars>
          <dgm:chPref val="3"/>
        </dgm:presLayoutVars>
      </dgm:prSet>
      <dgm:spPr/>
    </dgm:pt>
    <dgm:pt modelId="{36F4707F-A04B-CA4F-AC8C-DB3943D76A45}" type="pres">
      <dgm:prSet presAssocID="{60F29A96-D379-814A-ABE0-0E368E6A78E0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B5C2D6-695A-FD4D-A81C-C1B9102CE4C5}" type="pres">
      <dgm:prSet presAssocID="{60F29A96-D379-814A-ABE0-0E368E6A78E0}" presName="horzFour" presStyleCnt="0"/>
      <dgm:spPr/>
    </dgm:pt>
    <dgm:pt modelId="{6D8F5747-1394-6844-9EF7-0FF62036A8BD}" type="pres">
      <dgm:prSet presAssocID="{E8498474-AB22-6E4F-B81E-31FD4D6DF5F6}" presName="sibSpaceThree" presStyleCnt="0"/>
      <dgm:spPr/>
    </dgm:pt>
    <dgm:pt modelId="{E23CAB42-5549-FD43-BCB1-096105AD5524}" type="pres">
      <dgm:prSet presAssocID="{6D0FB9C3-AAAA-644E-B945-628D53678D05}" presName="vertThree" presStyleCnt="0"/>
      <dgm:spPr/>
    </dgm:pt>
    <dgm:pt modelId="{8CB4C2FA-7776-8D42-8371-4C540C087CD6}" type="pres">
      <dgm:prSet presAssocID="{6D0FB9C3-AAAA-644E-B945-628D53678D05}" presName="txThree" presStyleLbl="node3" presStyleIdx="1" presStyleCnt="2">
        <dgm:presLayoutVars>
          <dgm:chPref val="3"/>
        </dgm:presLayoutVars>
      </dgm:prSet>
      <dgm:spPr/>
    </dgm:pt>
    <dgm:pt modelId="{9CA1ADED-B3AC-714C-B831-93E39C3AEE70}" type="pres">
      <dgm:prSet presAssocID="{6D0FB9C3-AAAA-644E-B945-628D53678D05}" presName="parTransThree" presStyleCnt="0"/>
      <dgm:spPr/>
    </dgm:pt>
    <dgm:pt modelId="{6D202FF0-460C-8F46-95B0-8E3A3D94D742}" type="pres">
      <dgm:prSet presAssocID="{6D0FB9C3-AAAA-644E-B945-628D53678D05}" presName="horzThree" presStyleCnt="0"/>
      <dgm:spPr/>
    </dgm:pt>
    <dgm:pt modelId="{A0E5CC9D-A363-1341-BFC2-A081C8741AE3}" type="pres">
      <dgm:prSet presAssocID="{84E28AA3-CC18-6E4F-9D92-8C8411A09E11}" presName="vertFour" presStyleCnt="0">
        <dgm:presLayoutVars>
          <dgm:chPref val="3"/>
        </dgm:presLayoutVars>
      </dgm:prSet>
      <dgm:spPr/>
    </dgm:pt>
    <dgm:pt modelId="{4CAD8FE0-18E9-A64C-818A-F0DFE4DF597F}" type="pres">
      <dgm:prSet presAssocID="{84E28AA3-CC18-6E4F-9D92-8C8411A09E11}" presName="txFour" presStyleLbl="node4" presStyleIdx="5" presStyleCnt="7">
        <dgm:presLayoutVars>
          <dgm:chPref val="3"/>
        </dgm:presLayoutVars>
      </dgm:prSet>
      <dgm:spPr/>
    </dgm:pt>
    <dgm:pt modelId="{4846C2C5-3EE4-DF45-B676-0EB50A32728F}" type="pres">
      <dgm:prSet presAssocID="{84E28AA3-CC18-6E4F-9D92-8C8411A09E11}" presName="horzFour" presStyleCnt="0"/>
      <dgm:spPr/>
    </dgm:pt>
    <dgm:pt modelId="{3E5BFC04-7A20-AC4D-932D-9F50688ABB4B}" type="pres">
      <dgm:prSet presAssocID="{D5ADED85-2D4F-CC49-91E2-4DF547E04EB5}" presName="sibSpaceFour" presStyleCnt="0"/>
      <dgm:spPr/>
    </dgm:pt>
    <dgm:pt modelId="{1D9FEBD7-4824-BB47-AAF1-3BE41130D343}" type="pres">
      <dgm:prSet presAssocID="{A1275ECB-00F9-284A-BEDD-A31A9E613A11}" presName="vertFour" presStyleCnt="0">
        <dgm:presLayoutVars>
          <dgm:chPref val="3"/>
        </dgm:presLayoutVars>
      </dgm:prSet>
      <dgm:spPr/>
    </dgm:pt>
    <dgm:pt modelId="{CCF91689-DA84-EA47-B0BC-DEA0CBBA585D}" type="pres">
      <dgm:prSet presAssocID="{A1275ECB-00F9-284A-BEDD-A31A9E613A11}" presName="txFour" presStyleLbl="node4" presStyleIdx="6" presStyleCnt="7">
        <dgm:presLayoutVars>
          <dgm:chPref val="3"/>
        </dgm:presLayoutVars>
      </dgm:prSet>
      <dgm:spPr/>
    </dgm:pt>
    <dgm:pt modelId="{1469A6F4-560A-2440-BCDF-E161B3648FBE}" type="pres">
      <dgm:prSet presAssocID="{A1275ECB-00F9-284A-BEDD-A31A9E613A11}" presName="horzFour" presStyleCnt="0"/>
      <dgm:spPr/>
    </dgm:pt>
  </dgm:ptLst>
  <dgm:cxnLst>
    <dgm:cxn modelId="{75082338-3B25-B140-85EC-2A6B14CCC0FB}" srcId="{6D0FB9C3-AAAA-644E-B945-628D53678D05}" destId="{84E28AA3-CC18-6E4F-9D92-8C8411A09E11}" srcOrd="0" destOrd="0" parTransId="{32629844-1B83-594B-9A43-FFEEC8C4D335}" sibTransId="{D5ADED85-2D4F-CC49-91E2-4DF547E04EB5}"/>
    <dgm:cxn modelId="{849E5C1A-5495-E348-8205-EA56C9E7A917}" type="presOf" srcId="{CE686662-D984-6140-A553-C48D9A022F34}" destId="{C58CAB0B-DD24-D042-92B0-5D20C866E7F4}" srcOrd="0" destOrd="0" presId="urn:microsoft.com/office/officeart/2005/8/layout/hierarchy4"/>
    <dgm:cxn modelId="{BF95A391-511E-2F4B-83EF-14F7380EFA8B}" type="presOf" srcId="{6D0FB9C3-AAAA-644E-B945-628D53678D05}" destId="{8CB4C2FA-7776-8D42-8371-4C540C087CD6}" srcOrd="0" destOrd="0" presId="urn:microsoft.com/office/officeart/2005/8/layout/hierarchy4"/>
    <dgm:cxn modelId="{74F4C404-42D8-2840-9D06-1BD101BF324D}" type="presOf" srcId="{0C307628-58D1-554C-95DA-B90D9EFBE752}" destId="{F2954819-36D4-2149-BAF9-21FDCA367D8A}" srcOrd="0" destOrd="0" presId="urn:microsoft.com/office/officeart/2005/8/layout/hierarchy4"/>
    <dgm:cxn modelId="{2DF369A0-72B8-AD46-B276-0D834D9D5486}" type="presOf" srcId="{DB48D527-9722-8C48-82B3-5735E7AFD4F5}" destId="{86D41E21-53C2-A044-929B-59CA1B3602B0}" srcOrd="0" destOrd="0" presId="urn:microsoft.com/office/officeart/2005/8/layout/hierarchy4"/>
    <dgm:cxn modelId="{2FCEDB0E-E205-CB43-98C9-2B095DC173C8}" srcId="{DB48D527-9722-8C48-82B3-5735E7AFD4F5}" destId="{60F29A96-D379-814A-ABE0-0E368E6A78E0}" srcOrd="2" destOrd="0" parTransId="{F581069C-82B2-0542-BFD8-F3EDE134AA31}" sibTransId="{9BCCE03E-5B7B-A64A-9A0B-B1B06DEA1CBD}"/>
    <dgm:cxn modelId="{42FA8414-1120-3840-B89B-A90D957B699E}" type="presOf" srcId="{60F29A96-D379-814A-ABE0-0E368E6A78E0}" destId="{36F4707F-A04B-CA4F-AC8C-DB3943D76A45}" srcOrd="0" destOrd="0" presId="urn:microsoft.com/office/officeart/2005/8/layout/hierarchy4"/>
    <dgm:cxn modelId="{D1A9E52E-222B-D24E-BCF0-99609B4659D2}" srcId="{DB48D527-9722-8C48-82B3-5735E7AFD4F5}" destId="{0C307628-58D1-554C-95DA-B90D9EFBE752}" srcOrd="1" destOrd="0" parTransId="{8D926014-C084-5242-8F72-CFE885A644D2}" sibTransId="{189AADD9-DCC5-E044-A2BD-C76B4E9C28EB}"/>
    <dgm:cxn modelId="{74730229-EFD2-C448-AC88-9B46AC90B52D}" srcId="{53235BCA-BCB2-4D4D-91F8-D035BC4D63D6}" destId="{6D0FB9C3-AAAA-644E-B945-628D53678D05}" srcOrd="1" destOrd="0" parTransId="{689DFB4E-07BB-344A-A810-520595B67E8A}" sibTransId="{865DD89A-78AC-C344-B491-8B944F4DADB1}"/>
    <dgm:cxn modelId="{21948D73-9F6F-A740-B1F5-409F60D7EBF7}" type="presOf" srcId="{5AFA3C49-8C55-434A-BCA6-2F7DF7C9F102}" destId="{ACBD0781-4AAA-914F-963B-08DAE1C1233D}" srcOrd="0" destOrd="0" presId="urn:microsoft.com/office/officeart/2005/8/layout/hierarchy4"/>
    <dgm:cxn modelId="{10717799-DE69-EF48-B816-987C3D500289}" srcId="{CE686662-D984-6140-A553-C48D9A022F34}" destId="{5AFA3C49-8C55-434A-BCA6-2F7DF7C9F102}" srcOrd="0" destOrd="0" parTransId="{1AA49BF8-71F8-334B-877C-B6B4291901F7}" sibTransId="{F5F2A974-36B8-0C4F-AAB4-31500072837D}"/>
    <dgm:cxn modelId="{0AC3E327-C185-8848-87D6-B09F4CAE85E8}" type="presOf" srcId="{A6A111BD-5869-754D-B8DC-4E19E3A374D1}" destId="{0D8F6CF4-93C8-F04A-93A2-0B96FAB6B6F8}" srcOrd="0" destOrd="0" presId="urn:microsoft.com/office/officeart/2005/8/layout/hierarchy4"/>
    <dgm:cxn modelId="{8AADA27A-3258-554C-BA79-8012C512B0C7}" type="presOf" srcId="{95FF5CE2-D398-7D4F-B3B5-453F32E29EEF}" destId="{7EDDD6AB-2D98-4448-81A8-53A3BD9A4F8A}" srcOrd="0" destOrd="0" presId="urn:microsoft.com/office/officeart/2005/8/layout/hierarchy4"/>
    <dgm:cxn modelId="{7C1A50EF-A5E1-6542-A221-5C49980576DC}" type="presOf" srcId="{84E28AA3-CC18-6E4F-9D92-8C8411A09E11}" destId="{4CAD8FE0-18E9-A64C-818A-F0DFE4DF597F}" srcOrd="0" destOrd="0" presId="urn:microsoft.com/office/officeart/2005/8/layout/hierarchy4"/>
    <dgm:cxn modelId="{2A82E1E8-B79E-C44F-9BDC-C3E209687531}" type="presOf" srcId="{4B092A43-3C86-D445-A065-E32763875E12}" destId="{128A41E3-6D77-344E-9DBD-1D4940853AED}" srcOrd="0" destOrd="0" presId="urn:microsoft.com/office/officeart/2005/8/layout/hierarchy4"/>
    <dgm:cxn modelId="{776B49B4-D0DC-6B4B-943A-E4C743823886}" srcId="{53235BCA-BCB2-4D4D-91F8-D035BC4D63D6}" destId="{DB48D527-9722-8C48-82B3-5735E7AFD4F5}" srcOrd="0" destOrd="0" parTransId="{87317B0D-6A41-5E41-AABB-69C93CBEDC70}" sibTransId="{E8498474-AB22-6E4F-B81E-31FD4D6DF5F6}"/>
    <dgm:cxn modelId="{C3B4D1C1-DA44-6446-951F-4F98B8CFF2EE}" srcId="{6D0FB9C3-AAAA-644E-B945-628D53678D05}" destId="{A1275ECB-00F9-284A-BEDD-A31A9E613A11}" srcOrd="1" destOrd="0" parTransId="{F4D693D4-5109-744B-B811-EE01F55CBFDD}" sibTransId="{D5CEEE84-A685-F74C-A1CD-0C5CED431A5A}"/>
    <dgm:cxn modelId="{35584632-ECDF-5949-BCA6-38C885CE5026}" srcId="{CE686662-D984-6140-A553-C48D9A022F34}" destId="{A6A111BD-5869-754D-B8DC-4E19E3A374D1}" srcOrd="1" destOrd="0" parTransId="{64A24016-E165-804C-9ABF-7D04A13C6716}" sibTransId="{335A7138-CCFD-AB48-B006-34855BDDD345}"/>
    <dgm:cxn modelId="{A758CA5F-7998-4A49-A579-6CFCF752BFB4}" srcId="{DB48D527-9722-8C48-82B3-5735E7AFD4F5}" destId="{CE686662-D984-6140-A553-C48D9A022F34}" srcOrd="0" destOrd="0" parTransId="{DF552886-68DD-FE43-952B-7556F5B9897A}" sibTransId="{53441661-7754-764A-8023-BF8EFF2286F1}"/>
    <dgm:cxn modelId="{DF591526-8468-9145-BB4D-39240184224B}" srcId="{95FF5CE2-D398-7D4F-B3B5-453F32E29EEF}" destId="{53235BCA-BCB2-4D4D-91F8-D035BC4D63D6}" srcOrd="0" destOrd="0" parTransId="{657BE656-BF83-4249-9018-BE69E686A7AC}" sibTransId="{268D9F09-E6BF-494D-85DE-35649339432A}"/>
    <dgm:cxn modelId="{62FF104A-92D0-B547-81A3-9713E2F07DD9}" srcId="{4B092A43-3C86-D445-A065-E32763875E12}" destId="{95FF5CE2-D398-7D4F-B3B5-453F32E29EEF}" srcOrd="0" destOrd="0" parTransId="{4388DE6A-D4A1-094A-9578-DD067B0781A2}" sibTransId="{2DD4C451-5981-7349-A8B0-08577121EB36}"/>
    <dgm:cxn modelId="{E5F614AA-5907-FB48-9F00-AC00BD5A3E96}" type="presOf" srcId="{53235BCA-BCB2-4D4D-91F8-D035BC4D63D6}" destId="{2910EABE-7E44-EF40-AF94-BC5F55F42402}" srcOrd="0" destOrd="0" presId="urn:microsoft.com/office/officeart/2005/8/layout/hierarchy4"/>
    <dgm:cxn modelId="{B448D923-6B0A-9347-8C6E-CB0FB4D0F659}" type="presOf" srcId="{A1275ECB-00F9-284A-BEDD-A31A9E613A11}" destId="{CCF91689-DA84-EA47-B0BC-DEA0CBBA585D}" srcOrd="0" destOrd="0" presId="urn:microsoft.com/office/officeart/2005/8/layout/hierarchy4"/>
    <dgm:cxn modelId="{0A8E1F2D-79F8-2540-B5C0-F73B287B897B}" type="presParOf" srcId="{128A41E3-6D77-344E-9DBD-1D4940853AED}" destId="{200B67E4-8C56-7449-B847-F9389D9E6EE7}" srcOrd="0" destOrd="0" presId="urn:microsoft.com/office/officeart/2005/8/layout/hierarchy4"/>
    <dgm:cxn modelId="{E4C8FEF2-2277-314A-98B6-C118B417C6E3}" type="presParOf" srcId="{200B67E4-8C56-7449-B847-F9389D9E6EE7}" destId="{7EDDD6AB-2D98-4448-81A8-53A3BD9A4F8A}" srcOrd="0" destOrd="0" presId="urn:microsoft.com/office/officeart/2005/8/layout/hierarchy4"/>
    <dgm:cxn modelId="{79E58C6C-0551-954C-BB8D-DCFCC598F9CD}" type="presParOf" srcId="{200B67E4-8C56-7449-B847-F9389D9E6EE7}" destId="{2478EE10-D7A7-CC4E-AE75-EA04D942C51F}" srcOrd="1" destOrd="0" presId="urn:microsoft.com/office/officeart/2005/8/layout/hierarchy4"/>
    <dgm:cxn modelId="{5150B850-B9D3-4F40-9F23-CFCD51EE6F1E}" type="presParOf" srcId="{200B67E4-8C56-7449-B847-F9389D9E6EE7}" destId="{9BEAA7FE-3F3C-6242-974E-C5E8F652E9FE}" srcOrd="2" destOrd="0" presId="urn:microsoft.com/office/officeart/2005/8/layout/hierarchy4"/>
    <dgm:cxn modelId="{91A4E837-9CCC-AE48-BC87-7A54BF2CF5B6}" type="presParOf" srcId="{9BEAA7FE-3F3C-6242-974E-C5E8F652E9FE}" destId="{A2E3551B-7012-8F4F-8809-79EF5B21340E}" srcOrd="0" destOrd="0" presId="urn:microsoft.com/office/officeart/2005/8/layout/hierarchy4"/>
    <dgm:cxn modelId="{FDB0E435-7855-1A47-BFC0-0737F4C08A4B}" type="presParOf" srcId="{A2E3551B-7012-8F4F-8809-79EF5B21340E}" destId="{2910EABE-7E44-EF40-AF94-BC5F55F42402}" srcOrd="0" destOrd="0" presId="urn:microsoft.com/office/officeart/2005/8/layout/hierarchy4"/>
    <dgm:cxn modelId="{CFA96622-AEDA-BE47-9DAF-3485634A9C88}" type="presParOf" srcId="{A2E3551B-7012-8F4F-8809-79EF5B21340E}" destId="{9E4DE6A5-5733-0642-B9FC-864F334726E2}" srcOrd="1" destOrd="0" presId="urn:microsoft.com/office/officeart/2005/8/layout/hierarchy4"/>
    <dgm:cxn modelId="{E2A17720-BB80-F444-98A5-1291A6CFBF2F}" type="presParOf" srcId="{A2E3551B-7012-8F4F-8809-79EF5B21340E}" destId="{E0A104BC-EC78-BD4B-8D5F-33C8F22BE9A0}" srcOrd="2" destOrd="0" presId="urn:microsoft.com/office/officeart/2005/8/layout/hierarchy4"/>
    <dgm:cxn modelId="{E54C7D8B-D320-004C-94BD-2071EE17CFFE}" type="presParOf" srcId="{E0A104BC-EC78-BD4B-8D5F-33C8F22BE9A0}" destId="{9B93E2BD-6C0B-A24A-98E2-10F87B0E01AA}" srcOrd="0" destOrd="0" presId="urn:microsoft.com/office/officeart/2005/8/layout/hierarchy4"/>
    <dgm:cxn modelId="{4D9AF622-A1D1-074F-A138-BE0A6F7C149C}" type="presParOf" srcId="{9B93E2BD-6C0B-A24A-98E2-10F87B0E01AA}" destId="{86D41E21-53C2-A044-929B-59CA1B3602B0}" srcOrd="0" destOrd="0" presId="urn:microsoft.com/office/officeart/2005/8/layout/hierarchy4"/>
    <dgm:cxn modelId="{0FFB40DD-2373-E547-AD73-480BC33B06D6}" type="presParOf" srcId="{9B93E2BD-6C0B-A24A-98E2-10F87B0E01AA}" destId="{0F201AB0-7D31-E245-9608-385BD8547D6B}" srcOrd="1" destOrd="0" presId="urn:microsoft.com/office/officeart/2005/8/layout/hierarchy4"/>
    <dgm:cxn modelId="{69B12619-18F7-3540-B535-9E5E9347270D}" type="presParOf" srcId="{9B93E2BD-6C0B-A24A-98E2-10F87B0E01AA}" destId="{89F45BE8-57E9-A140-A087-A65980FD3DCC}" srcOrd="2" destOrd="0" presId="urn:microsoft.com/office/officeart/2005/8/layout/hierarchy4"/>
    <dgm:cxn modelId="{1BFAE7A5-DC20-174E-A84F-3567E3F11432}" type="presParOf" srcId="{89F45BE8-57E9-A140-A087-A65980FD3DCC}" destId="{C5E56E3C-DEE4-E44D-857B-3DD5FBD8F6D0}" srcOrd="0" destOrd="0" presId="urn:microsoft.com/office/officeart/2005/8/layout/hierarchy4"/>
    <dgm:cxn modelId="{D51DDC1A-C145-C145-8272-89A6CE4FBFDA}" type="presParOf" srcId="{C5E56E3C-DEE4-E44D-857B-3DD5FBD8F6D0}" destId="{C58CAB0B-DD24-D042-92B0-5D20C866E7F4}" srcOrd="0" destOrd="0" presId="urn:microsoft.com/office/officeart/2005/8/layout/hierarchy4"/>
    <dgm:cxn modelId="{18A133AF-5C18-5B44-966F-E2EA452A5DD5}" type="presParOf" srcId="{C5E56E3C-DEE4-E44D-857B-3DD5FBD8F6D0}" destId="{7951120A-0F97-C842-A366-03B0F3825C98}" srcOrd="1" destOrd="0" presId="urn:microsoft.com/office/officeart/2005/8/layout/hierarchy4"/>
    <dgm:cxn modelId="{5F1CE6CD-EA0F-FB44-BE56-E8F29A30D8EC}" type="presParOf" srcId="{C5E56E3C-DEE4-E44D-857B-3DD5FBD8F6D0}" destId="{C61EA5E1-F5DB-4B44-960D-BF9DE0136231}" srcOrd="2" destOrd="0" presId="urn:microsoft.com/office/officeart/2005/8/layout/hierarchy4"/>
    <dgm:cxn modelId="{36BC3F99-334C-9949-804D-B69E1A60ADA3}" type="presParOf" srcId="{C61EA5E1-F5DB-4B44-960D-BF9DE0136231}" destId="{11D8534D-10A7-6A46-8F71-00E16674F9DF}" srcOrd="0" destOrd="0" presId="urn:microsoft.com/office/officeart/2005/8/layout/hierarchy4"/>
    <dgm:cxn modelId="{DC604913-AB87-A84F-974A-32FE495DEC25}" type="presParOf" srcId="{11D8534D-10A7-6A46-8F71-00E16674F9DF}" destId="{ACBD0781-4AAA-914F-963B-08DAE1C1233D}" srcOrd="0" destOrd="0" presId="urn:microsoft.com/office/officeart/2005/8/layout/hierarchy4"/>
    <dgm:cxn modelId="{205BE6B5-9073-5145-A3C8-FB4777C92E62}" type="presParOf" srcId="{11D8534D-10A7-6A46-8F71-00E16674F9DF}" destId="{C7B0A3E3-1966-A84F-9904-FD872E5612F6}" srcOrd="1" destOrd="0" presId="urn:microsoft.com/office/officeart/2005/8/layout/hierarchy4"/>
    <dgm:cxn modelId="{E89EDE0B-A48D-FB44-AC67-7DA0BFD3C2AA}" type="presParOf" srcId="{C61EA5E1-F5DB-4B44-960D-BF9DE0136231}" destId="{F1359596-5527-BB4C-A287-1A8EF70ED713}" srcOrd="1" destOrd="0" presId="urn:microsoft.com/office/officeart/2005/8/layout/hierarchy4"/>
    <dgm:cxn modelId="{2A44D170-F09E-B341-867E-1C0200261C41}" type="presParOf" srcId="{C61EA5E1-F5DB-4B44-960D-BF9DE0136231}" destId="{D978B8BA-6483-F143-99D8-6AE87D39DA98}" srcOrd="2" destOrd="0" presId="urn:microsoft.com/office/officeart/2005/8/layout/hierarchy4"/>
    <dgm:cxn modelId="{104EC540-D839-E24C-AF84-630BA9D04C1C}" type="presParOf" srcId="{D978B8BA-6483-F143-99D8-6AE87D39DA98}" destId="{0D8F6CF4-93C8-F04A-93A2-0B96FAB6B6F8}" srcOrd="0" destOrd="0" presId="urn:microsoft.com/office/officeart/2005/8/layout/hierarchy4"/>
    <dgm:cxn modelId="{5C91B9AC-F0A2-494B-9D98-F56B251740FD}" type="presParOf" srcId="{D978B8BA-6483-F143-99D8-6AE87D39DA98}" destId="{7C2FBE0C-FF6B-764B-8EEA-50240929BCAF}" srcOrd="1" destOrd="0" presId="urn:microsoft.com/office/officeart/2005/8/layout/hierarchy4"/>
    <dgm:cxn modelId="{458D3118-06F2-5D46-BE3C-C8590BECCE71}" type="presParOf" srcId="{89F45BE8-57E9-A140-A087-A65980FD3DCC}" destId="{2E14CEF2-167B-3F42-BFA6-80CFDE87799C}" srcOrd="1" destOrd="0" presId="urn:microsoft.com/office/officeart/2005/8/layout/hierarchy4"/>
    <dgm:cxn modelId="{9B12EFE2-15A9-6049-930A-C9C29B4AA48E}" type="presParOf" srcId="{89F45BE8-57E9-A140-A087-A65980FD3DCC}" destId="{95307D69-F1EA-8D4A-A6AD-5B39DDC17509}" srcOrd="2" destOrd="0" presId="urn:microsoft.com/office/officeart/2005/8/layout/hierarchy4"/>
    <dgm:cxn modelId="{A2F2270F-F3E1-1C47-A368-7E051C3F91A6}" type="presParOf" srcId="{95307D69-F1EA-8D4A-A6AD-5B39DDC17509}" destId="{F2954819-36D4-2149-BAF9-21FDCA367D8A}" srcOrd="0" destOrd="0" presId="urn:microsoft.com/office/officeart/2005/8/layout/hierarchy4"/>
    <dgm:cxn modelId="{6CBC65CD-4149-3945-BD6F-DF6BA0C7E4EA}" type="presParOf" srcId="{95307D69-F1EA-8D4A-A6AD-5B39DDC17509}" destId="{3DCE92BD-96B4-E24D-B604-83F95A176D34}" srcOrd="1" destOrd="0" presId="urn:microsoft.com/office/officeart/2005/8/layout/hierarchy4"/>
    <dgm:cxn modelId="{572DAC18-16BF-7A4A-8726-4B6EF8504C3C}" type="presParOf" srcId="{89F45BE8-57E9-A140-A087-A65980FD3DCC}" destId="{B3D71AE6-295F-A844-9972-2BCB1286733D}" srcOrd="3" destOrd="0" presId="urn:microsoft.com/office/officeart/2005/8/layout/hierarchy4"/>
    <dgm:cxn modelId="{13E95152-DA35-7A48-9871-920DAF5E02D2}" type="presParOf" srcId="{89F45BE8-57E9-A140-A087-A65980FD3DCC}" destId="{E35D4ED4-E9DD-EA4A-B915-AE79E6815D92}" srcOrd="4" destOrd="0" presId="urn:microsoft.com/office/officeart/2005/8/layout/hierarchy4"/>
    <dgm:cxn modelId="{5D6566D2-1A1C-A649-B42B-DDCC0776388B}" type="presParOf" srcId="{E35D4ED4-E9DD-EA4A-B915-AE79E6815D92}" destId="{36F4707F-A04B-CA4F-AC8C-DB3943D76A45}" srcOrd="0" destOrd="0" presId="urn:microsoft.com/office/officeart/2005/8/layout/hierarchy4"/>
    <dgm:cxn modelId="{B7B68C2C-9484-4D44-949D-872A5162DA1F}" type="presParOf" srcId="{E35D4ED4-E9DD-EA4A-B915-AE79E6815D92}" destId="{5BB5C2D6-695A-FD4D-A81C-C1B9102CE4C5}" srcOrd="1" destOrd="0" presId="urn:microsoft.com/office/officeart/2005/8/layout/hierarchy4"/>
    <dgm:cxn modelId="{B3568B54-8FD5-C548-9D3C-42B55003FF09}" type="presParOf" srcId="{E0A104BC-EC78-BD4B-8D5F-33C8F22BE9A0}" destId="{6D8F5747-1394-6844-9EF7-0FF62036A8BD}" srcOrd="1" destOrd="0" presId="urn:microsoft.com/office/officeart/2005/8/layout/hierarchy4"/>
    <dgm:cxn modelId="{622622E5-91CC-1B4F-86FA-2356D2098C37}" type="presParOf" srcId="{E0A104BC-EC78-BD4B-8D5F-33C8F22BE9A0}" destId="{E23CAB42-5549-FD43-BCB1-096105AD5524}" srcOrd="2" destOrd="0" presId="urn:microsoft.com/office/officeart/2005/8/layout/hierarchy4"/>
    <dgm:cxn modelId="{EF4DA883-3C90-F940-B633-177E912F4AC8}" type="presParOf" srcId="{E23CAB42-5549-FD43-BCB1-096105AD5524}" destId="{8CB4C2FA-7776-8D42-8371-4C540C087CD6}" srcOrd="0" destOrd="0" presId="urn:microsoft.com/office/officeart/2005/8/layout/hierarchy4"/>
    <dgm:cxn modelId="{E89A5039-CB66-EB4C-B7AE-8538B103E3E6}" type="presParOf" srcId="{E23CAB42-5549-FD43-BCB1-096105AD5524}" destId="{9CA1ADED-B3AC-714C-B831-93E39C3AEE70}" srcOrd="1" destOrd="0" presId="urn:microsoft.com/office/officeart/2005/8/layout/hierarchy4"/>
    <dgm:cxn modelId="{69BEE25F-EAAB-3C41-B8FF-0028636B6E1A}" type="presParOf" srcId="{E23CAB42-5549-FD43-BCB1-096105AD5524}" destId="{6D202FF0-460C-8F46-95B0-8E3A3D94D742}" srcOrd="2" destOrd="0" presId="urn:microsoft.com/office/officeart/2005/8/layout/hierarchy4"/>
    <dgm:cxn modelId="{E2532C3A-EAC3-724F-A51B-7573622979CB}" type="presParOf" srcId="{6D202FF0-460C-8F46-95B0-8E3A3D94D742}" destId="{A0E5CC9D-A363-1341-BFC2-A081C8741AE3}" srcOrd="0" destOrd="0" presId="urn:microsoft.com/office/officeart/2005/8/layout/hierarchy4"/>
    <dgm:cxn modelId="{E2209D99-79F2-2B40-8C76-9EEADF323EAF}" type="presParOf" srcId="{A0E5CC9D-A363-1341-BFC2-A081C8741AE3}" destId="{4CAD8FE0-18E9-A64C-818A-F0DFE4DF597F}" srcOrd="0" destOrd="0" presId="urn:microsoft.com/office/officeart/2005/8/layout/hierarchy4"/>
    <dgm:cxn modelId="{62282051-D559-414A-9EED-60573828E97D}" type="presParOf" srcId="{A0E5CC9D-A363-1341-BFC2-A081C8741AE3}" destId="{4846C2C5-3EE4-DF45-B676-0EB50A32728F}" srcOrd="1" destOrd="0" presId="urn:microsoft.com/office/officeart/2005/8/layout/hierarchy4"/>
    <dgm:cxn modelId="{79453A0B-9981-D049-BD45-725FB4A40465}" type="presParOf" srcId="{6D202FF0-460C-8F46-95B0-8E3A3D94D742}" destId="{3E5BFC04-7A20-AC4D-932D-9F50688ABB4B}" srcOrd="1" destOrd="0" presId="urn:microsoft.com/office/officeart/2005/8/layout/hierarchy4"/>
    <dgm:cxn modelId="{23E140F6-9656-A34F-B94A-4EF2AC785223}" type="presParOf" srcId="{6D202FF0-460C-8F46-95B0-8E3A3D94D742}" destId="{1D9FEBD7-4824-BB47-AAF1-3BE41130D343}" srcOrd="2" destOrd="0" presId="urn:microsoft.com/office/officeart/2005/8/layout/hierarchy4"/>
    <dgm:cxn modelId="{4CD7A5AB-FD20-0F4A-9C98-867542383F78}" type="presParOf" srcId="{1D9FEBD7-4824-BB47-AAF1-3BE41130D343}" destId="{CCF91689-DA84-EA47-B0BC-DEA0CBBA585D}" srcOrd="0" destOrd="0" presId="urn:microsoft.com/office/officeart/2005/8/layout/hierarchy4"/>
    <dgm:cxn modelId="{F5B6561B-1A1B-104E-8D6D-0875F4E54E2D}" type="presParOf" srcId="{1D9FEBD7-4824-BB47-AAF1-3BE41130D343}" destId="{1469A6F4-560A-2440-BCDF-E161B3648FB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4137F-F6BD-1D45-B116-AB4858D30A43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4254C9-CCB7-A34D-B00C-0815DBB9B994}">
      <dgm:prSet phldrT="[Text]"/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latin typeface="Helvetica"/>
              <a:cs typeface="Helvetica"/>
            </a:rPr>
            <a:t>E&amp;D</a:t>
          </a:r>
          <a:endParaRPr lang="en-US" b="1" dirty="0">
            <a:latin typeface="Helvetica"/>
            <a:cs typeface="Helvetica"/>
          </a:endParaRPr>
        </a:p>
      </dgm:t>
    </dgm:pt>
    <dgm:pt modelId="{B64A47BF-EC96-4A43-A9BF-7614F5FB4FF0}" type="parTrans" cxnId="{FA48B7DE-C346-534E-B39D-3EE0EAEDE5F7}">
      <dgm:prSet/>
      <dgm:spPr/>
      <dgm:t>
        <a:bodyPr/>
        <a:lstStyle/>
        <a:p>
          <a:endParaRPr lang="en-US"/>
        </a:p>
      </dgm:t>
    </dgm:pt>
    <dgm:pt modelId="{B64DD290-D039-FC48-93D0-1AAFD62328DB}" type="sibTrans" cxnId="{FA48B7DE-C346-534E-B39D-3EE0EAEDE5F7}">
      <dgm:prSet/>
      <dgm:spPr/>
      <dgm:t>
        <a:bodyPr/>
        <a:lstStyle/>
        <a:p>
          <a:endParaRPr lang="en-US"/>
        </a:p>
      </dgm:t>
    </dgm:pt>
    <dgm:pt modelId="{339E120F-763C-6047-B40D-9CF52B0063B7}">
      <dgm:prSet phldrT="[Text]"/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latin typeface="Helvetica"/>
              <a:cs typeface="Helvetica"/>
            </a:rPr>
            <a:t>Engineering</a:t>
          </a:r>
          <a:endParaRPr lang="en-US" b="1" dirty="0">
            <a:latin typeface="Helvetica"/>
            <a:cs typeface="Helvetica"/>
          </a:endParaRPr>
        </a:p>
      </dgm:t>
    </dgm:pt>
    <dgm:pt modelId="{CA07E00C-FE88-F94E-A42C-F5210420D999}" type="parTrans" cxnId="{DE421CEE-E3D3-C240-9970-65FBB368FF27}">
      <dgm:prSet/>
      <dgm:spPr/>
      <dgm:t>
        <a:bodyPr/>
        <a:lstStyle/>
        <a:p>
          <a:endParaRPr lang="en-US"/>
        </a:p>
      </dgm:t>
    </dgm:pt>
    <dgm:pt modelId="{4463D7D8-0DE9-AF4A-849F-0CD3A3FD7720}" type="sibTrans" cxnId="{DE421CEE-E3D3-C240-9970-65FBB368FF27}">
      <dgm:prSet/>
      <dgm:spPr/>
      <dgm:t>
        <a:bodyPr/>
        <a:lstStyle/>
        <a:p>
          <a:endParaRPr lang="en-US"/>
        </a:p>
      </dgm:t>
    </dgm:pt>
    <dgm:pt modelId="{9CD595C5-F04E-7C44-BDCA-3642129BB8F3}">
      <dgm:prSet phldrT="[Text]"/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latin typeface="Helvetica"/>
              <a:cs typeface="Helvetica"/>
            </a:rPr>
            <a:t>Sales &amp; Marketing</a:t>
          </a:r>
          <a:endParaRPr lang="en-US" b="1" dirty="0">
            <a:latin typeface="Helvetica"/>
            <a:cs typeface="Helvetica"/>
          </a:endParaRPr>
        </a:p>
      </dgm:t>
    </dgm:pt>
    <dgm:pt modelId="{486A1298-D521-0545-A743-A5733892E512}" type="parTrans" cxnId="{AA623120-61C5-0640-A16D-66B7BBA7AB89}">
      <dgm:prSet/>
      <dgm:spPr/>
      <dgm:t>
        <a:bodyPr/>
        <a:lstStyle/>
        <a:p>
          <a:endParaRPr lang="en-US"/>
        </a:p>
      </dgm:t>
    </dgm:pt>
    <dgm:pt modelId="{CF1F4C58-6D0F-224C-BECE-F22F923AFACD}" type="sibTrans" cxnId="{AA623120-61C5-0640-A16D-66B7BBA7AB89}">
      <dgm:prSet/>
      <dgm:spPr/>
      <dgm:t>
        <a:bodyPr/>
        <a:lstStyle/>
        <a:p>
          <a:endParaRPr lang="en-US"/>
        </a:p>
      </dgm:t>
    </dgm:pt>
    <dgm:pt modelId="{E125EB0D-4FE5-2349-B85F-033C98DEC4E0}">
      <dgm:prSet phldrT="[Text]"/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latin typeface="Helvetica"/>
              <a:cs typeface="Helvetica"/>
            </a:rPr>
            <a:t>Academic</a:t>
          </a:r>
          <a:endParaRPr lang="en-US" b="1" dirty="0">
            <a:latin typeface="Helvetica"/>
            <a:cs typeface="Helvetica"/>
          </a:endParaRPr>
        </a:p>
      </dgm:t>
    </dgm:pt>
    <dgm:pt modelId="{B4037CA4-C771-7F45-A321-1A81289D24F3}" type="parTrans" cxnId="{92FBF025-CA0D-3849-86B0-3BB70E5CBD7A}">
      <dgm:prSet/>
      <dgm:spPr/>
      <dgm:t>
        <a:bodyPr/>
        <a:lstStyle/>
        <a:p>
          <a:endParaRPr lang="en-US"/>
        </a:p>
      </dgm:t>
    </dgm:pt>
    <dgm:pt modelId="{FAF51D54-6FE8-3542-9D63-117C8F11593E}" type="sibTrans" cxnId="{92FBF025-CA0D-3849-86B0-3BB70E5CBD7A}">
      <dgm:prSet/>
      <dgm:spPr/>
      <dgm:t>
        <a:bodyPr/>
        <a:lstStyle/>
        <a:p>
          <a:endParaRPr lang="en-US"/>
        </a:p>
      </dgm:t>
    </dgm:pt>
    <dgm:pt modelId="{863F4338-1414-CB48-A9A3-F2E8815E9CEF}">
      <dgm:prSet phldrT="[Text]"/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latin typeface="Helvetica"/>
              <a:cs typeface="Helvetica"/>
            </a:rPr>
            <a:t>Liability</a:t>
          </a:r>
          <a:endParaRPr lang="en-US" b="1" dirty="0">
            <a:latin typeface="Helvetica"/>
            <a:cs typeface="Helvetica"/>
          </a:endParaRPr>
        </a:p>
      </dgm:t>
    </dgm:pt>
    <dgm:pt modelId="{98A9C392-F2D8-5A4B-BA45-227AFC2198D4}" type="parTrans" cxnId="{8727FAE4-E509-3C44-AA26-AA9E43EB47D0}">
      <dgm:prSet/>
      <dgm:spPr/>
      <dgm:t>
        <a:bodyPr/>
        <a:lstStyle/>
        <a:p>
          <a:endParaRPr lang="en-US"/>
        </a:p>
      </dgm:t>
    </dgm:pt>
    <dgm:pt modelId="{974ADA3D-3BD5-7246-907D-C37049B18DFB}" type="sibTrans" cxnId="{8727FAE4-E509-3C44-AA26-AA9E43EB47D0}">
      <dgm:prSet/>
      <dgm:spPr/>
      <dgm:t>
        <a:bodyPr/>
        <a:lstStyle/>
        <a:p>
          <a:endParaRPr lang="en-US"/>
        </a:p>
      </dgm:t>
    </dgm:pt>
    <dgm:pt modelId="{65E359F9-AC29-414F-AD5B-436A35FFA029}">
      <dgm:prSet custT="1"/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1000" b="1" dirty="0" smtClean="0">
              <a:latin typeface="Helvetica"/>
              <a:cs typeface="Helvetica"/>
            </a:rPr>
            <a:t>Environmental</a:t>
          </a:r>
          <a:endParaRPr lang="en-US" sz="900" b="1" dirty="0">
            <a:latin typeface="Helvetica"/>
            <a:cs typeface="Helvetica"/>
          </a:endParaRPr>
        </a:p>
      </dgm:t>
    </dgm:pt>
    <dgm:pt modelId="{DED69EF9-C754-8842-BCEA-B972F3B23AEA}" type="parTrans" cxnId="{B5DCBADB-4094-2347-B3BF-5EE899AAAE23}">
      <dgm:prSet/>
      <dgm:spPr/>
      <dgm:t>
        <a:bodyPr/>
        <a:lstStyle/>
        <a:p>
          <a:endParaRPr lang="en-US"/>
        </a:p>
      </dgm:t>
    </dgm:pt>
    <dgm:pt modelId="{12E2C35D-ED73-5844-9268-000A6BDEDB8C}" type="sibTrans" cxnId="{B5DCBADB-4094-2347-B3BF-5EE899AAAE23}">
      <dgm:prSet/>
      <dgm:spPr/>
      <dgm:t>
        <a:bodyPr/>
        <a:lstStyle/>
        <a:p>
          <a:endParaRPr lang="en-US"/>
        </a:p>
      </dgm:t>
    </dgm:pt>
    <dgm:pt modelId="{C9BCCF72-28FF-9A41-AA3B-2EF702B4FA2F}" type="pres">
      <dgm:prSet presAssocID="{1BA4137F-F6BD-1D45-B116-AB4858D30A43}" presName="composite" presStyleCnt="0">
        <dgm:presLayoutVars>
          <dgm:chMax val="1"/>
          <dgm:dir/>
          <dgm:resizeHandles val="exact"/>
        </dgm:presLayoutVars>
      </dgm:prSet>
      <dgm:spPr/>
    </dgm:pt>
    <dgm:pt modelId="{C0E9C45A-565E-544C-9AC3-8F07113C62EF}" type="pres">
      <dgm:prSet presAssocID="{1BA4137F-F6BD-1D45-B116-AB4858D30A43}" presName="radial" presStyleCnt="0">
        <dgm:presLayoutVars>
          <dgm:animLvl val="ctr"/>
        </dgm:presLayoutVars>
      </dgm:prSet>
      <dgm:spPr/>
    </dgm:pt>
    <dgm:pt modelId="{E4E162A3-DA95-B444-BBB1-457B042D8A06}" type="pres">
      <dgm:prSet presAssocID="{894254C9-CCB7-A34D-B00C-0815DBB9B994}" presName="centerShape" presStyleLbl="vennNode1" presStyleIdx="0" presStyleCnt="6" custScaleX="41605" custScaleY="41482"/>
      <dgm:spPr/>
    </dgm:pt>
    <dgm:pt modelId="{10E2B4C8-3FE8-1F4F-AE77-8F5DE0D142D5}" type="pres">
      <dgm:prSet presAssocID="{339E120F-763C-6047-B40D-9CF52B0063B7}" presName="node" presStyleLbl="vennNode1" presStyleIdx="1" presStyleCnt="6" custScaleX="124831" custScaleY="124599" custRadScaleRad="91903" custRadScaleInc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6AEC3-B7F4-3340-A0F7-3AEC0199E06B}" type="pres">
      <dgm:prSet presAssocID="{9CD595C5-F04E-7C44-BDCA-3642129BB8F3}" presName="node" presStyleLbl="vennNode1" presStyleIdx="2" presStyleCnt="6" custScaleX="122562" custScaleY="124678" custRadScaleRad="94122" custRadScaleInc="4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C9AFB-809E-D946-8231-245300DDDE82}" type="pres">
      <dgm:prSet presAssocID="{E125EB0D-4FE5-2349-B85F-033C98DEC4E0}" presName="node" presStyleLbl="vennNode1" presStyleIdx="3" presStyleCnt="6" custScaleX="122442" custScaleY="124129" custRadScaleRad="94727" custRadScaleInc="-1122">
        <dgm:presLayoutVars>
          <dgm:bulletEnabled val="1"/>
        </dgm:presLayoutVars>
      </dgm:prSet>
      <dgm:spPr/>
    </dgm:pt>
    <dgm:pt modelId="{0112AADF-1069-8D41-A86E-BA19D11AE416}" type="pres">
      <dgm:prSet presAssocID="{863F4338-1414-CB48-A9A3-F2E8815E9CEF}" presName="node" presStyleLbl="vennNode1" presStyleIdx="4" presStyleCnt="6" custScaleX="124583" custScaleY="125228" custRadScaleRad="96575" custRadScaleInc="3124">
        <dgm:presLayoutVars>
          <dgm:bulletEnabled val="1"/>
        </dgm:presLayoutVars>
      </dgm:prSet>
      <dgm:spPr/>
    </dgm:pt>
    <dgm:pt modelId="{6D2A095D-1571-FF44-A6EA-E37909C7FACF}" type="pres">
      <dgm:prSet presAssocID="{65E359F9-AC29-414F-AD5B-436A35FFA029}" presName="node" presStyleLbl="vennNode1" presStyleIdx="5" presStyleCnt="6" custScaleX="133402" custScaleY="139924" custRadScaleRad="94654" custRadScaleInc="-2994">
        <dgm:presLayoutVars>
          <dgm:bulletEnabled val="1"/>
        </dgm:presLayoutVars>
      </dgm:prSet>
      <dgm:spPr/>
    </dgm:pt>
  </dgm:ptLst>
  <dgm:cxnLst>
    <dgm:cxn modelId="{DE421CEE-E3D3-C240-9970-65FBB368FF27}" srcId="{894254C9-CCB7-A34D-B00C-0815DBB9B994}" destId="{339E120F-763C-6047-B40D-9CF52B0063B7}" srcOrd="0" destOrd="0" parTransId="{CA07E00C-FE88-F94E-A42C-F5210420D999}" sibTransId="{4463D7D8-0DE9-AF4A-849F-0CD3A3FD7720}"/>
    <dgm:cxn modelId="{8727FAE4-E509-3C44-AA26-AA9E43EB47D0}" srcId="{894254C9-CCB7-A34D-B00C-0815DBB9B994}" destId="{863F4338-1414-CB48-A9A3-F2E8815E9CEF}" srcOrd="3" destOrd="0" parTransId="{98A9C392-F2D8-5A4B-BA45-227AFC2198D4}" sibTransId="{974ADA3D-3BD5-7246-907D-C37049B18DFB}"/>
    <dgm:cxn modelId="{B5DCBADB-4094-2347-B3BF-5EE899AAAE23}" srcId="{894254C9-CCB7-A34D-B00C-0815DBB9B994}" destId="{65E359F9-AC29-414F-AD5B-436A35FFA029}" srcOrd="4" destOrd="0" parTransId="{DED69EF9-C754-8842-BCEA-B972F3B23AEA}" sibTransId="{12E2C35D-ED73-5844-9268-000A6BDEDB8C}"/>
    <dgm:cxn modelId="{7E176FA3-EB22-B442-8F45-728D88843DFB}" type="presOf" srcId="{E125EB0D-4FE5-2349-B85F-033C98DEC4E0}" destId="{DCDC9AFB-809E-D946-8231-245300DDDE82}" srcOrd="0" destOrd="0" presId="urn:microsoft.com/office/officeart/2005/8/layout/radial3"/>
    <dgm:cxn modelId="{698FCCDB-0658-BE4A-9F08-CE045AF72483}" type="presOf" srcId="{863F4338-1414-CB48-A9A3-F2E8815E9CEF}" destId="{0112AADF-1069-8D41-A86E-BA19D11AE416}" srcOrd="0" destOrd="0" presId="urn:microsoft.com/office/officeart/2005/8/layout/radial3"/>
    <dgm:cxn modelId="{C2EA783E-B1D3-004C-BE90-F7433D92F0EB}" type="presOf" srcId="{9CD595C5-F04E-7C44-BDCA-3642129BB8F3}" destId="{00E6AEC3-B7F4-3340-A0F7-3AEC0199E06B}" srcOrd="0" destOrd="0" presId="urn:microsoft.com/office/officeart/2005/8/layout/radial3"/>
    <dgm:cxn modelId="{01EAFCCD-186F-2D49-A0DC-0CBABCD62D88}" type="presOf" srcId="{339E120F-763C-6047-B40D-9CF52B0063B7}" destId="{10E2B4C8-3FE8-1F4F-AE77-8F5DE0D142D5}" srcOrd="0" destOrd="0" presId="urn:microsoft.com/office/officeart/2005/8/layout/radial3"/>
    <dgm:cxn modelId="{3FBF3E97-0B8F-8F4C-8144-1F22D2514D19}" type="presOf" srcId="{65E359F9-AC29-414F-AD5B-436A35FFA029}" destId="{6D2A095D-1571-FF44-A6EA-E37909C7FACF}" srcOrd="0" destOrd="0" presId="urn:microsoft.com/office/officeart/2005/8/layout/radial3"/>
    <dgm:cxn modelId="{75489C86-C6B2-9E44-9114-C851F9CD1154}" type="presOf" srcId="{894254C9-CCB7-A34D-B00C-0815DBB9B994}" destId="{E4E162A3-DA95-B444-BBB1-457B042D8A06}" srcOrd="0" destOrd="0" presId="urn:microsoft.com/office/officeart/2005/8/layout/radial3"/>
    <dgm:cxn modelId="{FA48B7DE-C346-534E-B39D-3EE0EAEDE5F7}" srcId="{1BA4137F-F6BD-1D45-B116-AB4858D30A43}" destId="{894254C9-CCB7-A34D-B00C-0815DBB9B994}" srcOrd="0" destOrd="0" parTransId="{B64A47BF-EC96-4A43-A9BF-7614F5FB4FF0}" sibTransId="{B64DD290-D039-FC48-93D0-1AAFD62328DB}"/>
    <dgm:cxn modelId="{92FBF025-CA0D-3849-86B0-3BB70E5CBD7A}" srcId="{894254C9-CCB7-A34D-B00C-0815DBB9B994}" destId="{E125EB0D-4FE5-2349-B85F-033C98DEC4E0}" srcOrd="2" destOrd="0" parTransId="{B4037CA4-C771-7F45-A321-1A81289D24F3}" sibTransId="{FAF51D54-6FE8-3542-9D63-117C8F11593E}"/>
    <dgm:cxn modelId="{409EA9AA-B5E0-054B-BC23-B4D0B7BEB8BA}" type="presOf" srcId="{1BA4137F-F6BD-1D45-B116-AB4858D30A43}" destId="{C9BCCF72-28FF-9A41-AA3B-2EF702B4FA2F}" srcOrd="0" destOrd="0" presId="urn:microsoft.com/office/officeart/2005/8/layout/radial3"/>
    <dgm:cxn modelId="{AA623120-61C5-0640-A16D-66B7BBA7AB89}" srcId="{894254C9-CCB7-A34D-B00C-0815DBB9B994}" destId="{9CD595C5-F04E-7C44-BDCA-3642129BB8F3}" srcOrd="1" destOrd="0" parTransId="{486A1298-D521-0545-A743-A5733892E512}" sibTransId="{CF1F4C58-6D0F-224C-BECE-F22F923AFACD}"/>
    <dgm:cxn modelId="{DFD3CBB9-6624-BE45-8260-E0E7C95952D0}" type="presParOf" srcId="{C9BCCF72-28FF-9A41-AA3B-2EF702B4FA2F}" destId="{C0E9C45A-565E-544C-9AC3-8F07113C62EF}" srcOrd="0" destOrd="0" presId="urn:microsoft.com/office/officeart/2005/8/layout/radial3"/>
    <dgm:cxn modelId="{16015566-228D-3C4A-A61E-EBC71426CE72}" type="presParOf" srcId="{C0E9C45A-565E-544C-9AC3-8F07113C62EF}" destId="{E4E162A3-DA95-B444-BBB1-457B042D8A06}" srcOrd="0" destOrd="0" presId="urn:microsoft.com/office/officeart/2005/8/layout/radial3"/>
    <dgm:cxn modelId="{0CBEA2DC-A224-4B4B-9DE1-C46AD5D283E4}" type="presParOf" srcId="{C0E9C45A-565E-544C-9AC3-8F07113C62EF}" destId="{10E2B4C8-3FE8-1F4F-AE77-8F5DE0D142D5}" srcOrd="1" destOrd="0" presId="urn:microsoft.com/office/officeart/2005/8/layout/radial3"/>
    <dgm:cxn modelId="{2092E6CB-9A5C-C446-BBC9-6B1F7C02430D}" type="presParOf" srcId="{C0E9C45A-565E-544C-9AC3-8F07113C62EF}" destId="{00E6AEC3-B7F4-3340-A0F7-3AEC0199E06B}" srcOrd="2" destOrd="0" presId="urn:microsoft.com/office/officeart/2005/8/layout/radial3"/>
    <dgm:cxn modelId="{86E6BA0C-E136-FE48-92D2-1CEB0BBB976F}" type="presParOf" srcId="{C0E9C45A-565E-544C-9AC3-8F07113C62EF}" destId="{DCDC9AFB-809E-D946-8231-245300DDDE82}" srcOrd="3" destOrd="0" presId="urn:microsoft.com/office/officeart/2005/8/layout/radial3"/>
    <dgm:cxn modelId="{7299DB82-9C7F-F143-AB2C-7559A1ADCEDD}" type="presParOf" srcId="{C0E9C45A-565E-544C-9AC3-8F07113C62EF}" destId="{0112AADF-1069-8D41-A86E-BA19D11AE416}" srcOrd="4" destOrd="0" presId="urn:microsoft.com/office/officeart/2005/8/layout/radial3"/>
    <dgm:cxn modelId="{AAA711C8-80D2-334B-A2EF-8D13C3531827}" type="presParOf" srcId="{C0E9C45A-565E-544C-9AC3-8F07113C62EF}" destId="{6D2A095D-1571-FF44-A6EA-E37909C7FAC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DD6AB-2D98-4448-81A8-53A3BD9A4F8A}">
      <dsp:nvSpPr>
        <dsp:cNvPr id="0" name=""/>
        <dsp:cNvSpPr/>
      </dsp:nvSpPr>
      <dsp:spPr>
        <a:xfrm>
          <a:off x="2617" y="1700"/>
          <a:ext cx="5590960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MARKET SEGMENTATION</a:t>
          </a:r>
          <a:endParaRPr lang="en-US" sz="2700" kern="1200" dirty="0"/>
        </a:p>
      </dsp:txBody>
      <dsp:txXfrm>
        <a:off x="21081" y="20164"/>
        <a:ext cx="5554032" cy="593468"/>
      </dsp:txXfrm>
    </dsp:sp>
    <dsp:sp modelId="{2910EABE-7E44-EF40-AF94-BC5F55F42402}">
      <dsp:nvSpPr>
        <dsp:cNvPr id="0" name=""/>
        <dsp:cNvSpPr/>
      </dsp:nvSpPr>
      <dsp:spPr>
        <a:xfrm>
          <a:off x="2617" y="690398"/>
          <a:ext cx="5590960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ALL KIND OF DEHYDRATION</a:t>
          </a:r>
          <a:endParaRPr lang="en-US" sz="2400" kern="1200" dirty="0"/>
        </a:p>
      </dsp:txBody>
      <dsp:txXfrm>
        <a:off x="21081" y="708862"/>
        <a:ext cx="5554032" cy="593468"/>
      </dsp:txXfrm>
    </dsp:sp>
    <dsp:sp modelId="{86D41E21-53C2-A044-929B-59CA1B3602B0}">
      <dsp:nvSpPr>
        <dsp:cNvPr id="0" name=""/>
        <dsp:cNvSpPr/>
      </dsp:nvSpPr>
      <dsp:spPr>
        <a:xfrm>
          <a:off x="2617" y="1379096"/>
          <a:ext cx="3708141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FOOD DEHYDRATION</a:t>
          </a:r>
          <a:endParaRPr lang="en-US" sz="1600" kern="1200" dirty="0"/>
        </a:p>
      </dsp:txBody>
      <dsp:txXfrm>
        <a:off x="21081" y="1397560"/>
        <a:ext cx="3671213" cy="593468"/>
      </dsp:txXfrm>
    </dsp:sp>
    <dsp:sp modelId="{C58CAB0B-DD24-D042-92B0-5D20C866E7F4}">
      <dsp:nvSpPr>
        <dsp:cNvPr id="0" name=""/>
        <dsp:cNvSpPr/>
      </dsp:nvSpPr>
      <dsp:spPr>
        <a:xfrm>
          <a:off x="2617" y="2067794"/>
          <a:ext cx="1844487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DEHYDRATORS</a:t>
          </a:r>
          <a:endParaRPr lang="en-US" sz="1000" kern="1200" dirty="0"/>
        </a:p>
      </dsp:txBody>
      <dsp:txXfrm>
        <a:off x="21081" y="2086258"/>
        <a:ext cx="1807559" cy="593468"/>
      </dsp:txXfrm>
    </dsp:sp>
    <dsp:sp modelId="{ACBD0781-4AAA-914F-963B-08DAE1C1233D}">
      <dsp:nvSpPr>
        <dsp:cNvPr id="0" name=""/>
        <dsp:cNvSpPr/>
      </dsp:nvSpPr>
      <dsp:spPr>
        <a:xfrm>
          <a:off x="2617" y="2756492"/>
          <a:ext cx="912660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REGULAR POWERED </a:t>
          </a:r>
          <a:r>
            <a:rPr lang="en-US" sz="1000" kern="1200" dirty="0" smtClean="0"/>
            <a:t>(MAIN MARKET)</a:t>
          </a:r>
          <a:endParaRPr lang="en-US" sz="1000" kern="1200" dirty="0"/>
        </a:p>
      </dsp:txBody>
      <dsp:txXfrm>
        <a:off x="21081" y="2774956"/>
        <a:ext cx="875732" cy="593468"/>
      </dsp:txXfrm>
    </dsp:sp>
    <dsp:sp modelId="{0D8F6CF4-93C8-F04A-93A2-0B96FAB6B6F8}">
      <dsp:nvSpPr>
        <dsp:cNvPr id="0" name=""/>
        <dsp:cNvSpPr/>
      </dsp:nvSpPr>
      <dsp:spPr>
        <a:xfrm>
          <a:off x="934444" y="2756492"/>
          <a:ext cx="912660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SUSTAINABLE POWERED </a:t>
          </a:r>
          <a:r>
            <a:rPr lang="en-US" sz="1000" kern="1200" dirty="0" smtClean="0"/>
            <a:t>(MARKET NICHE)</a:t>
          </a:r>
          <a:endParaRPr lang="en-US" sz="1000" kern="1200" dirty="0"/>
        </a:p>
      </dsp:txBody>
      <dsp:txXfrm>
        <a:off x="952908" y="2774956"/>
        <a:ext cx="875732" cy="593468"/>
      </dsp:txXfrm>
    </dsp:sp>
    <dsp:sp modelId="{F2954819-36D4-2149-BAF9-21FDCA367D8A}">
      <dsp:nvSpPr>
        <dsp:cNvPr id="0" name=""/>
        <dsp:cNvSpPr/>
      </dsp:nvSpPr>
      <dsp:spPr>
        <a:xfrm>
          <a:off x="1866271" y="2067794"/>
          <a:ext cx="912660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MICROWAVES</a:t>
          </a:r>
          <a:endParaRPr lang="en-US" sz="1000" kern="1200" dirty="0"/>
        </a:p>
      </dsp:txBody>
      <dsp:txXfrm>
        <a:off x="1884735" y="2086258"/>
        <a:ext cx="875732" cy="593468"/>
      </dsp:txXfrm>
    </dsp:sp>
    <dsp:sp modelId="{36F4707F-A04B-CA4F-AC8C-DB3943D76A45}">
      <dsp:nvSpPr>
        <dsp:cNvPr id="0" name=""/>
        <dsp:cNvSpPr/>
      </dsp:nvSpPr>
      <dsp:spPr>
        <a:xfrm>
          <a:off x="2798098" y="2067794"/>
          <a:ext cx="912660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OVEN / STOVE</a:t>
          </a:r>
          <a:endParaRPr lang="en-US" sz="1000" kern="1200" dirty="0"/>
        </a:p>
      </dsp:txBody>
      <dsp:txXfrm>
        <a:off x="2816562" y="2086258"/>
        <a:ext cx="875732" cy="593468"/>
      </dsp:txXfrm>
    </dsp:sp>
    <dsp:sp modelId="{8CB4C2FA-7776-8D42-8371-4C540C087CD6}">
      <dsp:nvSpPr>
        <dsp:cNvPr id="0" name=""/>
        <dsp:cNvSpPr/>
      </dsp:nvSpPr>
      <dsp:spPr>
        <a:xfrm>
          <a:off x="3749090" y="1379096"/>
          <a:ext cx="1844487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NON-FOOD DEHYDRATION</a:t>
          </a:r>
          <a:endParaRPr lang="en-US" sz="1600" kern="1200" dirty="0"/>
        </a:p>
      </dsp:txBody>
      <dsp:txXfrm>
        <a:off x="3767554" y="1397560"/>
        <a:ext cx="1807559" cy="593468"/>
      </dsp:txXfrm>
    </dsp:sp>
    <dsp:sp modelId="{4CAD8FE0-18E9-A64C-818A-F0DFE4DF597F}">
      <dsp:nvSpPr>
        <dsp:cNvPr id="0" name=""/>
        <dsp:cNvSpPr/>
      </dsp:nvSpPr>
      <dsp:spPr>
        <a:xfrm>
          <a:off x="3749090" y="2067794"/>
          <a:ext cx="912660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HEATER SYSTEMS</a:t>
          </a:r>
          <a:endParaRPr lang="en-US" sz="1000" kern="1200" dirty="0"/>
        </a:p>
      </dsp:txBody>
      <dsp:txXfrm>
        <a:off x="3767554" y="2086258"/>
        <a:ext cx="875732" cy="593468"/>
      </dsp:txXfrm>
    </dsp:sp>
    <dsp:sp modelId="{CCF91689-DA84-EA47-B0BC-DEA0CBBA585D}">
      <dsp:nvSpPr>
        <dsp:cNvPr id="0" name=""/>
        <dsp:cNvSpPr/>
      </dsp:nvSpPr>
      <dsp:spPr>
        <a:xfrm>
          <a:off x="4680917" y="2067794"/>
          <a:ext cx="912660" cy="6303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DRYERS</a:t>
          </a:r>
          <a:endParaRPr lang="en-US" sz="1000" kern="1200" dirty="0"/>
        </a:p>
      </dsp:txBody>
      <dsp:txXfrm>
        <a:off x="4699381" y="2086258"/>
        <a:ext cx="875732" cy="593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162A3-DA95-B444-BBB1-457B042D8A06}">
      <dsp:nvSpPr>
        <dsp:cNvPr id="0" name=""/>
        <dsp:cNvSpPr/>
      </dsp:nvSpPr>
      <dsp:spPr>
        <a:xfrm>
          <a:off x="2386973" y="1409579"/>
          <a:ext cx="810923" cy="808526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Helvetica"/>
              <a:cs typeface="Helvetica"/>
            </a:rPr>
            <a:t>E&amp;D</a:t>
          </a:r>
          <a:endParaRPr lang="en-US" sz="1900" b="1" kern="1200" dirty="0">
            <a:latin typeface="Helvetica"/>
            <a:cs typeface="Helvetica"/>
          </a:endParaRPr>
        </a:p>
      </dsp:txBody>
      <dsp:txXfrm>
        <a:off x="2505730" y="1527985"/>
        <a:ext cx="573409" cy="571714"/>
      </dsp:txXfrm>
    </dsp:sp>
    <dsp:sp modelId="{10E2B4C8-3FE8-1F4F-AE77-8F5DE0D142D5}">
      <dsp:nvSpPr>
        <dsp:cNvPr id="0" name=""/>
        <dsp:cNvSpPr/>
      </dsp:nvSpPr>
      <dsp:spPr>
        <a:xfrm>
          <a:off x="2184179" y="41404"/>
          <a:ext cx="1216541" cy="121428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Helvetica"/>
              <a:cs typeface="Helvetica"/>
            </a:rPr>
            <a:t>Engineering</a:t>
          </a:r>
          <a:endParaRPr lang="en-US" sz="1100" b="1" kern="1200" dirty="0">
            <a:latin typeface="Helvetica"/>
            <a:cs typeface="Helvetica"/>
          </a:endParaRPr>
        </a:p>
      </dsp:txBody>
      <dsp:txXfrm>
        <a:off x="2362337" y="219231"/>
        <a:ext cx="860225" cy="858626"/>
      </dsp:txXfrm>
    </dsp:sp>
    <dsp:sp modelId="{00E6AEC3-B7F4-3340-A0F7-3AEC0199E06B}">
      <dsp:nvSpPr>
        <dsp:cNvPr id="0" name=""/>
        <dsp:cNvSpPr/>
      </dsp:nvSpPr>
      <dsp:spPr>
        <a:xfrm>
          <a:off x="3349815" y="904325"/>
          <a:ext cx="1194428" cy="12150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Helvetica"/>
              <a:cs typeface="Helvetica"/>
            </a:rPr>
            <a:t>Sales &amp; Marketing</a:t>
          </a:r>
          <a:endParaRPr lang="en-US" sz="1100" b="1" kern="1200" dirty="0">
            <a:latin typeface="Helvetica"/>
            <a:cs typeface="Helvetica"/>
          </a:endParaRPr>
        </a:p>
      </dsp:txBody>
      <dsp:txXfrm>
        <a:off x="3524735" y="1082265"/>
        <a:ext cx="844588" cy="859170"/>
      </dsp:txXfrm>
    </dsp:sp>
    <dsp:sp modelId="{DCDC9AFB-809E-D946-8231-245300DDDE82}">
      <dsp:nvSpPr>
        <dsp:cNvPr id="0" name=""/>
        <dsp:cNvSpPr/>
      </dsp:nvSpPr>
      <dsp:spPr>
        <a:xfrm>
          <a:off x="2915428" y="2170657"/>
          <a:ext cx="1193259" cy="120970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Helvetica"/>
              <a:cs typeface="Helvetica"/>
            </a:rPr>
            <a:t>Academic</a:t>
          </a:r>
          <a:endParaRPr lang="en-US" sz="1100" b="1" kern="1200" dirty="0">
            <a:latin typeface="Helvetica"/>
            <a:cs typeface="Helvetica"/>
          </a:endParaRPr>
        </a:p>
      </dsp:txBody>
      <dsp:txXfrm>
        <a:off x="3090177" y="2347813"/>
        <a:ext cx="843761" cy="855388"/>
      </dsp:txXfrm>
    </dsp:sp>
    <dsp:sp modelId="{0112AADF-1069-8D41-A86E-BA19D11AE416}">
      <dsp:nvSpPr>
        <dsp:cNvPr id="0" name=""/>
        <dsp:cNvSpPr/>
      </dsp:nvSpPr>
      <dsp:spPr>
        <a:xfrm>
          <a:off x="1427281" y="2165297"/>
          <a:ext cx="1214124" cy="122041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Helvetica"/>
              <a:cs typeface="Helvetica"/>
            </a:rPr>
            <a:t>Liability</a:t>
          </a:r>
          <a:endParaRPr lang="en-US" sz="1100" b="1" kern="1200" dirty="0">
            <a:latin typeface="Helvetica"/>
            <a:cs typeface="Helvetica"/>
          </a:endParaRPr>
        </a:p>
      </dsp:txBody>
      <dsp:txXfrm>
        <a:off x="1605085" y="2344022"/>
        <a:ext cx="858516" cy="862960"/>
      </dsp:txXfrm>
    </dsp:sp>
    <dsp:sp modelId="{6D2A095D-1571-FF44-A6EA-E37909C7FACF}">
      <dsp:nvSpPr>
        <dsp:cNvPr id="0" name=""/>
        <dsp:cNvSpPr/>
      </dsp:nvSpPr>
      <dsp:spPr>
        <a:xfrm>
          <a:off x="987818" y="804349"/>
          <a:ext cx="1300070" cy="136363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Helvetica"/>
              <a:cs typeface="Helvetica"/>
            </a:rPr>
            <a:t>Environmental</a:t>
          </a:r>
          <a:endParaRPr lang="en-US" sz="900" b="1" kern="1200" dirty="0">
            <a:latin typeface="Helvetica"/>
            <a:cs typeface="Helvetica"/>
          </a:endParaRPr>
        </a:p>
      </dsp:txBody>
      <dsp:txXfrm>
        <a:off x="1178209" y="1004048"/>
        <a:ext cx="919288" cy="964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8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1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7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B0B53-4AC2-454D-A184-912111ED33A1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1ED3-4694-B743-BEFA-BEE95A39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81483" y="708894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47483" y="678047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06777" y="662608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130" y="1092168"/>
            <a:ext cx="1531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4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7696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League Gothic Regular"/>
                <a:cs typeface="League Gothic Regular"/>
              </a:rPr>
              <a:t>SLOW </a:t>
            </a:r>
            <a:r>
              <a:rPr lang="en-US" sz="6600" dirty="0" smtClean="0">
                <a:solidFill>
                  <a:schemeClr val="bg1">
                    <a:lumMod val="50000"/>
                  </a:schemeClr>
                </a:solidFill>
                <a:latin typeface="League Gothic Regular"/>
                <a:cs typeface="League Gothic Regular"/>
              </a:rPr>
              <a:t>FOOD</a:t>
            </a:r>
            <a:r>
              <a:rPr lang="en-US" sz="6600" dirty="0" smtClean="0">
                <a:latin typeface="League Gothic Regular"/>
                <a:cs typeface="League Gothic Regular"/>
              </a:rPr>
              <a:t> AND </a:t>
            </a:r>
            <a:r>
              <a:rPr lang="en-US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eague Gothic Regular"/>
                <a:cs typeface="League Gothic Regular"/>
              </a:rPr>
              <a:t>GREEN</a:t>
            </a:r>
            <a:r>
              <a:rPr lang="en-US" sz="6600" dirty="0" smtClean="0">
                <a:latin typeface="League Gothic Regular"/>
                <a:cs typeface="League Gothic Regular"/>
              </a:rPr>
              <a:t> THINKING</a:t>
            </a:r>
            <a:endParaRPr lang="en-US" sz="6600" dirty="0">
              <a:latin typeface="League Gothic Regular"/>
              <a:cs typeface="League Gothic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921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Frederike</a:t>
            </a:r>
            <a:r>
              <a:rPr lang="en-US" sz="1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1200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Brunke</a:t>
            </a:r>
            <a:endParaRPr lang="en-US" sz="1200" spc="3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ctr"/>
            <a:r>
              <a:rPr lang="en-US" sz="1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Daniel </a:t>
            </a:r>
            <a:r>
              <a:rPr lang="en-US" sz="1200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Berenyi</a:t>
            </a:r>
            <a:endParaRPr lang="en-US" sz="1200" spc="3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ctr"/>
            <a:r>
              <a:rPr lang="en-US" sz="1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Adrian de la Torre</a:t>
            </a:r>
            <a:endParaRPr lang="en-US" sz="1200" spc="3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ctr"/>
            <a:r>
              <a:rPr lang="en-US" sz="1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Murat </a:t>
            </a:r>
            <a:r>
              <a:rPr lang="en-US" sz="1200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Gusan</a:t>
            </a:r>
            <a:endParaRPr lang="en-US" sz="1200" spc="3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pPr algn="ctr"/>
            <a:r>
              <a:rPr lang="en-US" sz="1200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Leonore</a:t>
            </a:r>
            <a:r>
              <a:rPr lang="en-US" sz="1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 Hood</a:t>
            </a:r>
          </a:p>
          <a:p>
            <a:pPr algn="ctr"/>
            <a:r>
              <a:rPr lang="en-US" sz="1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Hubert </a:t>
            </a:r>
            <a:r>
              <a:rPr lang="en-US" sz="1200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cs typeface="Cambria"/>
              </a:rPr>
              <a:t>Nogal</a:t>
            </a:r>
            <a:endParaRPr lang="en-US" sz="1200" spc="3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/>
              <a:cs typeface="Cambria"/>
            </a:endParaRPr>
          </a:p>
          <a:p>
            <a:endParaRPr lang="en-US" dirty="0"/>
          </a:p>
        </p:txBody>
      </p:sp>
      <p:pic>
        <p:nvPicPr>
          <p:cNvPr id="9" name="Picture 8" descr="ISEP_logo.jpg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58" y="2199581"/>
            <a:ext cx="1850812" cy="5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0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ENERGY &amp; </a:t>
            </a:r>
            <a:r>
              <a:rPr lang="en-US" sz="6600" dirty="0" smtClean="0">
                <a:solidFill>
                  <a:srgbClr val="77933C"/>
                </a:solidFill>
                <a:latin typeface="League Gothic Regular"/>
                <a:cs typeface="League Gothic Regular"/>
              </a:rPr>
              <a:t>SUSTAIN</a:t>
            </a:r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ABILITY</a:t>
            </a:r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2830" y="2193635"/>
            <a:ext cx="3271442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ECONOMICAL</a:t>
            </a:r>
          </a:p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FAIR RATIO QUALITY-PRICE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LONG-LIFE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CONSUMERISM REDUCTION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9162" y="2193635"/>
            <a:ext cx="315597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SOCIAL</a:t>
            </a:r>
          </a:p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HEALTHY LIFESTYLE</a:t>
            </a:r>
          </a:p>
          <a:p>
            <a:pPr algn="ctr">
              <a:lnSpc>
                <a:spcPct val="13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KNOWLEDGE &amp;</a:t>
            </a:r>
          </a:p>
          <a:p>
            <a:pPr algn="ctr">
              <a:lnSpc>
                <a:spcPct val="13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CONSCIOUSNES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WORK CONDITIONS</a:t>
            </a:r>
          </a:p>
          <a:p>
            <a:pPr algn="ctr">
              <a:lnSpc>
                <a:spcPct val="130000"/>
              </a:lnSpc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4216" y="2193635"/>
            <a:ext cx="3155979" cy="265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ENVIRONMENTAL</a:t>
            </a:r>
          </a:p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>
              <a:lnSpc>
                <a:spcPct val="13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SELF-POWERED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RATIO LIFESPAN-IMPACT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OPTIMUM PRODUCTION TIMES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126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PROPOSED SOLUTION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INITIAL CONCEPT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pic>
        <p:nvPicPr>
          <p:cNvPr id="5" name="Picture 4" descr="untitled.132.jpg"/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32" y="3296856"/>
            <a:ext cx="4298922" cy="2418144"/>
          </a:xfrm>
          <a:prstGeom prst="rect">
            <a:avLst/>
          </a:prstGeom>
        </p:spPr>
      </p:pic>
      <p:pic>
        <p:nvPicPr>
          <p:cNvPr id="2" name="Picture 1" descr="untitled.137.jp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r="10923"/>
          <a:stretch/>
        </p:blipFill>
        <p:spPr>
          <a:xfrm>
            <a:off x="5898058" y="3296856"/>
            <a:ext cx="3245942" cy="2418144"/>
          </a:xfrm>
          <a:prstGeom prst="rect">
            <a:avLst/>
          </a:prstGeom>
        </p:spPr>
      </p:pic>
      <p:pic>
        <p:nvPicPr>
          <p:cNvPr id="3" name="Picture 2" descr="untitled.130.jpg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4"/>
          <a:stretch/>
        </p:blipFill>
        <p:spPr>
          <a:xfrm>
            <a:off x="0" y="3296856"/>
            <a:ext cx="3245942" cy="2418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924" y="2668281"/>
            <a:ext cx="8699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Gothic Regular"/>
                <a:cs typeface="League Gothic Regular"/>
              </a:rPr>
              <a:t>FOOD + SOLAR + PORTABLE + GARDEN + SMALL + ATTRACTIVE + CONTROL + SUSTAINABLE</a:t>
            </a: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PROPOSED SOLUTION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MECHANIC BASES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pic>
        <p:nvPicPr>
          <p:cNvPr id="14" name="Picture 13" descr="untitled.143.jpg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31" y="3166526"/>
            <a:ext cx="4713063" cy="2651098"/>
          </a:xfrm>
          <a:prstGeom prst="rect">
            <a:avLst/>
          </a:prstGeom>
        </p:spPr>
      </p:pic>
      <p:pic>
        <p:nvPicPr>
          <p:cNvPr id="12" name="Picture 11" descr="untitled.140.jp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r="14948"/>
          <a:stretch/>
        </p:blipFill>
        <p:spPr>
          <a:xfrm>
            <a:off x="0" y="3166526"/>
            <a:ext cx="2863224" cy="2651098"/>
          </a:xfrm>
          <a:prstGeom prst="rect">
            <a:avLst/>
          </a:prstGeom>
        </p:spPr>
      </p:pic>
      <p:pic>
        <p:nvPicPr>
          <p:cNvPr id="13" name="Picture 12" descr="untitled.142.jpg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8" r="16111"/>
          <a:stretch/>
        </p:blipFill>
        <p:spPr>
          <a:xfrm>
            <a:off x="6280775" y="3166526"/>
            <a:ext cx="2863225" cy="26510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924" y="2655453"/>
            <a:ext cx="869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Gothic Regular"/>
                <a:cs typeface="League Gothic Regular"/>
              </a:rPr>
              <a:t>WOOD + PORTABLE + AIR VENT + MODULAR DESIGN + SHELVES DISTRIBUTION + WHEEL REQUIREMENTS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PROPOSED SOLUTION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PORTABILITY DETAIL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0" y="3219899"/>
            <a:ext cx="9144000" cy="2485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0924" y="2758077"/>
            <a:ext cx="869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Gothic Regular"/>
                <a:cs typeface="League Gothic Regular"/>
              </a:rPr>
              <a:t>MOVEMENT THROUGH A GUIDES SYSTEM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8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PROPOSED SOLUTION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ELECTRONIC BASES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924" y="2532234"/>
            <a:ext cx="869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Gothic Regular"/>
                <a:cs typeface="League Gothic Regular"/>
              </a:rPr>
              <a:t>ARDUINO + TEMP. SENSOR + HUMIDITY SENSOR + SERVOMOTOR + LCD+ KEYBOARD+ BUZZER+ BATTERY + SOLAR PANEL</a:t>
            </a:r>
            <a:endParaRPr lang="en-US" dirty="0"/>
          </a:p>
        </p:txBody>
      </p:sp>
      <p:pic>
        <p:nvPicPr>
          <p:cNvPr id="2" name="Picture 1" descr="Captura de pantalla 2015-04-08 a las 0.25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18" y="3188313"/>
            <a:ext cx="4563982" cy="2508544"/>
          </a:xfrm>
          <a:prstGeom prst="rect">
            <a:avLst/>
          </a:prstGeom>
        </p:spPr>
      </p:pic>
      <p:pic>
        <p:nvPicPr>
          <p:cNvPr id="3" name="Picture 2" descr="Captura de pantalla 2015-04-08 a las 0.26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313"/>
            <a:ext cx="4580017" cy="2530427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4" idx="2"/>
          </p:cNvCxnSpPr>
          <p:nvPr/>
        </p:nvCxnSpPr>
        <p:spPr>
          <a:xfrm flipV="1">
            <a:off x="4572000" y="3188313"/>
            <a:ext cx="8018" cy="25266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71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CONCLUSIONS</a:t>
            </a:r>
            <a:endParaRPr lang="en-US" sz="6600" dirty="0" smtClean="0">
              <a:solidFill>
                <a:schemeClr val="accent2">
                  <a:lumMod val="7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ACHIEVEMENTS &amp; FUTURE WORK</a:t>
            </a: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27113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Helvetica Light"/>
              <a:cs typeface="Helvetica Light"/>
            </a:endParaRPr>
          </a:p>
          <a:p>
            <a:pPr algn="ctr"/>
            <a:r>
              <a:rPr lang="en-US" b="1" dirty="0" smtClean="0">
                <a:latin typeface="Helvetica Light"/>
                <a:cs typeface="Helvetica Light"/>
              </a:rPr>
              <a:t> · PROJECT BASES ·</a:t>
            </a:r>
          </a:p>
          <a:p>
            <a:pPr algn="ctr"/>
            <a:r>
              <a:rPr lang="en-US" b="1" dirty="0" smtClean="0">
                <a:latin typeface="Helvetica Light"/>
                <a:cs typeface="Helvetica Light"/>
              </a:rPr>
              <a:t>· INFORMATION MEMORY · </a:t>
            </a:r>
          </a:p>
          <a:p>
            <a:pPr algn="ctr"/>
            <a:endParaRPr lang="en-US" b="1" dirty="0">
              <a:latin typeface="Helvetica Light"/>
              <a:cs typeface="Helvetica Light"/>
            </a:endParaRPr>
          </a:p>
          <a:p>
            <a:pPr algn="ctr"/>
            <a:r>
              <a:rPr lang="en-US" b="1" dirty="0" smtClean="0">
                <a:latin typeface="Helvetica Light"/>
                <a:cs typeface="Helvetica Light"/>
              </a:rPr>
              <a:t>· CARDBOARD PROTOTYPING ·</a:t>
            </a:r>
          </a:p>
          <a:p>
            <a:pPr algn="ctr"/>
            <a:r>
              <a:rPr lang="en-US" b="1" dirty="0" smtClean="0">
                <a:latin typeface="Helvetica Light"/>
                <a:cs typeface="Helvetica Light"/>
              </a:rPr>
              <a:t>· PROCESS TESTING ·</a:t>
            </a:r>
          </a:p>
          <a:p>
            <a:pPr algn="ctr"/>
            <a:r>
              <a:rPr lang="en-US" b="1" dirty="0" smtClean="0">
                <a:latin typeface="Helvetica Light"/>
                <a:cs typeface="Helvetica Light"/>
              </a:rPr>
              <a:t>· DEEP ELECTRONICS STUDY ·</a:t>
            </a:r>
          </a:p>
          <a:p>
            <a:pPr algn="ctr"/>
            <a:r>
              <a:rPr lang="en-US" b="1" dirty="0" smtClean="0">
                <a:latin typeface="Helvetica Light"/>
                <a:cs typeface="Helvetica Light"/>
              </a:rPr>
              <a:t>· MANUFACTURING &amp; TESTING ·</a:t>
            </a:r>
          </a:p>
          <a:p>
            <a:pPr algn="ctr"/>
            <a:r>
              <a:rPr lang="en-US" b="1" dirty="0" smtClean="0">
                <a:latin typeface="Helvetica Light"/>
                <a:cs typeface="Helvetica Light"/>
              </a:rPr>
              <a:t>· FINAL PROJECT TOUCHES ·</a:t>
            </a:r>
          </a:p>
          <a:p>
            <a:pPr algn="ctr"/>
            <a:endParaRPr lang="en-US" b="1" dirty="0" smtClean="0">
              <a:latin typeface="Helvetica Light"/>
              <a:cs typeface="Helvetica Light"/>
            </a:endParaRPr>
          </a:p>
          <a:p>
            <a:pPr algn="ctr"/>
            <a:endParaRPr lang="en-US" b="1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26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81483" y="708894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47483" y="678047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06777" y="662608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130" y="1092168"/>
            <a:ext cx="1531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4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7928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League Gothic Regular"/>
                <a:cs typeface="League Gothic Regular"/>
              </a:rPr>
              <a:t>THANK YOU FOR YOUR</a:t>
            </a:r>
          </a:p>
          <a:p>
            <a:pPr algn="ctr"/>
            <a:r>
              <a:rPr lang="en-US" sz="6600" dirty="0" smtClean="0">
                <a:latin typeface="League Gothic Regular"/>
                <a:cs typeface="League Gothic Regular"/>
              </a:rPr>
              <a:t>ATTENTION</a:t>
            </a:r>
            <a:endParaRPr lang="en-US" sz="6600" dirty="0">
              <a:latin typeface="League Gothic Regular"/>
              <a:cs typeface="League Gothic Regular"/>
            </a:endParaRPr>
          </a:p>
        </p:txBody>
      </p:sp>
      <p:pic>
        <p:nvPicPr>
          <p:cNvPr id="9" name="Picture 8" descr="ISEP_logo.jpg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58" y="5034631"/>
            <a:ext cx="1850812" cy="5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5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WHAT’S THE</a:t>
            </a:r>
            <a:r>
              <a:rPr lang="en-US" sz="6600" dirty="0" smtClean="0">
                <a:latin typeface="League Gothic Regular"/>
                <a:cs typeface="League Gothic Regular"/>
              </a:rPr>
              <a:t> 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League Gothic Regular"/>
                <a:cs typeface="League Gothic Regular"/>
              </a:rPr>
              <a:t>PROBLEM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&amp; THE GOAL</a:t>
            </a: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64604" y="281769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 smtClean="0">
                <a:latin typeface="Helvetica Light"/>
                <a:cs typeface="Helvetica Light"/>
              </a:rPr>
              <a:t>LACK OF DEHYDRATORS IN THE MARKET·</a:t>
            </a:r>
          </a:p>
          <a:p>
            <a:pPr algn="r">
              <a:lnSpc>
                <a:spcPct val="150000"/>
              </a:lnSpc>
            </a:pPr>
            <a:r>
              <a:rPr lang="en-US" sz="1600" b="1" dirty="0" smtClean="0">
                <a:latin typeface="Helvetica Light"/>
                <a:cs typeface="Helvetica Light"/>
              </a:rPr>
              <a:t>NON ECO-FRIENDLY PRODUCTS·</a:t>
            </a:r>
          </a:p>
          <a:p>
            <a:pPr algn="r">
              <a:lnSpc>
                <a:spcPct val="150000"/>
              </a:lnSpc>
            </a:pPr>
            <a:r>
              <a:rPr lang="en-US" sz="1600" b="1" dirty="0" smtClean="0">
                <a:latin typeface="Helvetica Light"/>
                <a:cs typeface="Helvetica Light"/>
              </a:rPr>
              <a:t>LOW QUALITY SOLAR VERSIONS·</a:t>
            </a:r>
          </a:p>
          <a:p>
            <a:pPr algn="r">
              <a:lnSpc>
                <a:spcPct val="150000"/>
              </a:lnSpc>
            </a:pPr>
            <a:r>
              <a:rPr lang="en-US" sz="1600" b="1" dirty="0" smtClean="0">
                <a:latin typeface="Helvetica Light"/>
                <a:cs typeface="Helvetica Light"/>
              </a:rPr>
              <a:t>CONCEPT RENOVATION·</a:t>
            </a:r>
          </a:p>
          <a:p>
            <a:pPr algn="ctr"/>
            <a:endParaRPr lang="en-US" dirty="0" smtClean="0">
              <a:latin typeface="Cambria"/>
              <a:cs typeface="Cambria"/>
            </a:endParaRPr>
          </a:p>
          <a:p>
            <a:pPr algn="ctr"/>
            <a:endParaRPr lang="en-US" dirty="0" smtClean="0">
              <a:latin typeface="Cambria"/>
              <a:cs typeface="Cambria"/>
            </a:endParaRPr>
          </a:p>
          <a:p>
            <a:pPr algn="ctr"/>
            <a:endParaRPr lang="en-US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9054" y="2864479"/>
            <a:ext cx="9144000" cy="279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 smtClean="0">
                <a:latin typeface="Helvetica Light"/>
                <a:cs typeface="Helvetica Light"/>
              </a:rPr>
              <a:t>· PORTABLE DESIGN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latin typeface="Helvetica Light"/>
                <a:cs typeface="Helvetica Light"/>
              </a:rPr>
              <a:t>· TEMPERATURE CONTROL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latin typeface="Helvetica Light"/>
                <a:cs typeface="Helvetica Light"/>
              </a:rPr>
              <a:t>· TIME CONTROL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latin typeface="Helvetica Light"/>
                <a:cs typeface="Helvetica Light"/>
              </a:rPr>
              <a:t>· FULLY SOLAR SYSTEM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latin typeface="Helvetica Light"/>
                <a:cs typeface="Helvetica Light"/>
              </a:rPr>
              <a:t>· ATTRACTIVE TO USE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latin typeface="Helvetica Light"/>
              <a:cs typeface="Helvetica Light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593524" y="2817695"/>
            <a:ext cx="0" cy="16722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62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STATE OF THE </a:t>
            </a:r>
            <a:r>
              <a:rPr lang="en-US" sz="6600" dirty="0" smtClean="0">
                <a:solidFill>
                  <a:srgbClr val="B3A2C7"/>
                </a:solidFill>
                <a:latin typeface="League Gothic Regular"/>
                <a:cs typeface="League Gothic Regular"/>
              </a:rPr>
              <a:t>ART</a:t>
            </a:r>
          </a:p>
          <a:p>
            <a:pPr algn="ctr"/>
            <a:r>
              <a:rPr lang="en-US" sz="24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COMPETITORS ANALYSIS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2255" y="50052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INDUSTRIAL DEHYDRATORS		“25% DO IT YOURSELF”		   100% DO IT YOURSELF	</a:t>
            </a:r>
          </a:p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438178" y="2452843"/>
            <a:ext cx="2540000" cy="2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alphaModFix amt="82000"/>
          </a:blip>
          <a:srcRect l="7336" t="-612" r="7131" b="612"/>
          <a:stretch/>
        </p:blipFill>
        <p:spPr>
          <a:xfrm>
            <a:off x="3302002" y="2453839"/>
            <a:ext cx="2540000" cy="2539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3668"/>
          <a:stretch/>
        </p:blipFill>
        <p:spPr>
          <a:xfrm>
            <a:off x="6203178" y="2478741"/>
            <a:ext cx="2540000" cy="25141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51" y="520451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	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404040"/>
                </a:solidFill>
              </a:rPr>
              <a:t> </a:t>
            </a:r>
            <a:r>
              <a:rPr lang="en-US" sz="1400" i="1" dirty="0" smtClean="0">
                <a:solidFill>
                  <a:srgbClr val="404040"/>
                </a:solidFill>
              </a:rPr>
              <a:t>             </a:t>
            </a:r>
            <a:r>
              <a:rPr lang="en-US" sz="1400" i="1" dirty="0" err="1" smtClean="0">
                <a:solidFill>
                  <a:srgbClr val="404040"/>
                </a:solidFill>
              </a:rPr>
              <a:t>Shri</a:t>
            </a:r>
            <a:r>
              <a:rPr lang="en-US" sz="1400" i="1" dirty="0" smtClean="0">
                <a:solidFill>
                  <a:srgbClr val="404040"/>
                </a:solidFill>
              </a:rPr>
              <a:t> </a:t>
            </a:r>
            <a:r>
              <a:rPr lang="en-US" sz="1400" i="1" dirty="0">
                <a:solidFill>
                  <a:srgbClr val="404040"/>
                </a:solidFill>
              </a:rPr>
              <a:t>Industry					</a:t>
            </a:r>
            <a:r>
              <a:rPr lang="en-US" sz="1400" i="1" dirty="0" err="1" smtClean="0">
                <a:solidFill>
                  <a:srgbClr val="404040"/>
                </a:solidFill>
              </a:rPr>
              <a:t>Sunworks</a:t>
            </a:r>
            <a:r>
              <a:rPr lang="en-US" sz="1400" i="1" dirty="0" smtClean="0">
                <a:solidFill>
                  <a:srgbClr val="404040"/>
                </a:solidFill>
              </a:rPr>
              <a:t> </a:t>
            </a:r>
            <a:r>
              <a:rPr lang="en-US" sz="1400" i="1" dirty="0">
                <a:solidFill>
                  <a:srgbClr val="404040"/>
                </a:solidFill>
              </a:rPr>
              <a:t>TM 				</a:t>
            </a:r>
            <a:r>
              <a:rPr lang="en-US" sz="1400" i="1" dirty="0" smtClean="0">
                <a:solidFill>
                  <a:srgbClr val="404040"/>
                </a:solidFill>
              </a:rPr>
              <a:t>          Google</a:t>
            </a:r>
            <a:endParaRPr lang="en-US" sz="1400" i="1" dirty="0">
              <a:solidFill>
                <a:srgbClr val="404040"/>
              </a:solidFill>
            </a:endParaRP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126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2176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STATE OF THE 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eague Gothic Regular"/>
                <a:cs typeface="League Gothic Regular"/>
              </a:rPr>
              <a:t>ART</a:t>
            </a:r>
          </a:p>
          <a:p>
            <a:pPr algn="ctr"/>
            <a:r>
              <a:rPr lang="en-US" sz="24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FUNCTIONALITY AND REQUIREMENTS</a:t>
            </a:r>
            <a:endParaRPr lang="en-US" sz="6600" dirty="0">
              <a:latin typeface="League Gothic Regular"/>
              <a:cs typeface="League Gothic Regular"/>
            </a:endParaRPr>
          </a:p>
        </p:txBody>
      </p:sp>
      <p:pic>
        <p:nvPicPr>
          <p:cNvPr id="2" name="Picture 1" descr="ESQUEMA FUNCIONAMIENTO.jpg"/>
          <p:cNvPicPr>
            <a:picLocks noChangeAspect="1"/>
          </p:cNvPicPr>
          <p:nvPr/>
        </p:nvPicPr>
        <p:blipFill rotWithShape="1"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5163" r="1587" b="16274"/>
          <a:stretch/>
        </p:blipFill>
        <p:spPr>
          <a:xfrm>
            <a:off x="282243" y="2506401"/>
            <a:ext cx="5074689" cy="3010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903" y="2935319"/>
            <a:ext cx="2901177" cy="304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Helvetica Light"/>
                <a:cs typeface="Helvetica Light"/>
              </a:rPr>
              <a:t>AIR PROCESS</a:t>
            </a:r>
          </a:p>
          <a:p>
            <a:pPr algn="r">
              <a:lnSpc>
                <a:spcPct val="150000"/>
              </a:lnSpc>
            </a:pPr>
            <a:r>
              <a:rPr lang="en-US" sz="1400" b="1" dirty="0" smtClean="0">
                <a:latin typeface="Helvetica Light"/>
                <a:cs typeface="Helvetica Light"/>
              </a:rPr>
              <a:t>HEATING</a:t>
            </a:r>
          </a:p>
          <a:p>
            <a:pPr algn="r"/>
            <a:r>
              <a:rPr lang="en-US" sz="1400" b="1" dirty="0" smtClean="0">
                <a:latin typeface="Helvetica Light"/>
                <a:cs typeface="Helvetica Light"/>
              </a:rPr>
              <a:t>DEHYDRATING</a:t>
            </a:r>
          </a:p>
          <a:p>
            <a:pPr algn="r"/>
            <a:r>
              <a:rPr lang="en-US" sz="1400" b="1" dirty="0" smtClean="0">
                <a:latin typeface="Helvetica Light"/>
                <a:cs typeface="Helvetica Light"/>
              </a:rPr>
              <a:t>REJECTING</a:t>
            </a:r>
          </a:p>
          <a:p>
            <a:pPr algn="r"/>
            <a:endParaRPr lang="en-US" sz="1400" b="1" dirty="0" smtClean="0">
              <a:latin typeface="Helvetica Light"/>
              <a:cs typeface="Helvetica Light"/>
            </a:endParaRPr>
          </a:p>
          <a:p>
            <a:pPr algn="r">
              <a:lnSpc>
                <a:spcPct val="150000"/>
              </a:lnSpc>
            </a:pPr>
            <a:r>
              <a:rPr lang="en-US" b="1" dirty="0" smtClean="0">
                <a:latin typeface="Helvetica Light"/>
                <a:cs typeface="Helvetica Light"/>
              </a:rPr>
              <a:t>CONTROL</a:t>
            </a:r>
          </a:p>
          <a:p>
            <a:pPr algn="r">
              <a:lnSpc>
                <a:spcPct val="150000"/>
              </a:lnSpc>
            </a:pPr>
            <a:r>
              <a:rPr lang="en-US" sz="1400" b="1" dirty="0" smtClean="0">
                <a:latin typeface="Helvetica Light"/>
                <a:cs typeface="Helvetica Light"/>
              </a:rPr>
              <a:t>TEMPERATURE</a:t>
            </a:r>
          </a:p>
          <a:p>
            <a:pPr algn="r">
              <a:lnSpc>
                <a:spcPct val="110000"/>
              </a:lnSpc>
            </a:pPr>
            <a:r>
              <a:rPr lang="en-US" sz="1400" b="1" dirty="0" smtClean="0">
                <a:latin typeface="Helvetica Light"/>
                <a:cs typeface="Helvetica Light"/>
              </a:rPr>
              <a:t>HUMIDITY</a:t>
            </a:r>
            <a:endParaRPr lang="en-US" sz="1400" b="1" dirty="0">
              <a:latin typeface="Helvetica Light"/>
              <a:cs typeface="Helvetica Light"/>
            </a:endParaRPr>
          </a:p>
          <a:p>
            <a:pPr algn="r">
              <a:lnSpc>
                <a:spcPct val="110000"/>
              </a:lnSpc>
            </a:pPr>
            <a:r>
              <a:rPr lang="en-US" sz="1400" b="1" dirty="0" smtClean="0">
                <a:latin typeface="Helvetica Light"/>
                <a:cs typeface="Helvetica Light"/>
              </a:rPr>
              <a:t>OUTTAKE </a:t>
            </a:r>
            <a:endParaRPr lang="en-US" sz="1400" b="1" dirty="0">
              <a:latin typeface="Helvetica Light"/>
              <a:cs typeface="Helvetica Light"/>
            </a:endParaRPr>
          </a:p>
          <a:p>
            <a:pPr algn="r"/>
            <a:endParaRPr lang="en-US" sz="1400" b="1" dirty="0" smtClean="0">
              <a:latin typeface="Helvetica"/>
              <a:cs typeface="Helvetica"/>
            </a:endParaRPr>
          </a:p>
          <a:p>
            <a:pPr algn="r"/>
            <a:endParaRPr lang="en-US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614" y="2935321"/>
            <a:ext cx="2901177" cy="304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Light"/>
                <a:cs typeface="Helvetica Light"/>
              </a:rPr>
              <a:t>S.D. PARTS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Helvetica Light"/>
                <a:cs typeface="Helvetica Light"/>
              </a:rPr>
              <a:t>TUNNEL</a:t>
            </a:r>
          </a:p>
          <a:p>
            <a:r>
              <a:rPr lang="en-US" sz="1400" b="1" dirty="0" smtClean="0">
                <a:latin typeface="Helvetica Light"/>
                <a:cs typeface="Helvetica Light"/>
              </a:rPr>
              <a:t>FOOD CHAMBER</a:t>
            </a:r>
          </a:p>
          <a:p>
            <a:r>
              <a:rPr lang="en-US" sz="1400" b="1" dirty="0" smtClean="0">
                <a:latin typeface="Helvetica Light"/>
                <a:cs typeface="Helvetica Light"/>
              </a:rPr>
              <a:t>AIR VENT</a:t>
            </a:r>
          </a:p>
          <a:p>
            <a:endParaRPr lang="en-US" sz="1400" b="1" dirty="0" smtClean="0">
              <a:latin typeface="Helvetica Light"/>
              <a:cs typeface="Helvetica Light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Helvetica Light"/>
                <a:cs typeface="Helvetica Light"/>
              </a:rPr>
              <a:t>ELECTRONICS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Helvetica Light"/>
                <a:cs typeface="Helvetica Light"/>
              </a:rPr>
              <a:t>ARDUINO &amp;</a:t>
            </a:r>
          </a:p>
          <a:p>
            <a:pPr>
              <a:lnSpc>
                <a:spcPct val="110000"/>
              </a:lnSpc>
            </a:pPr>
            <a:r>
              <a:rPr lang="en-US" sz="1400" b="1" dirty="0" smtClean="0">
                <a:latin typeface="Helvetica Light"/>
                <a:cs typeface="Helvetica Light"/>
              </a:rPr>
              <a:t>SENSORS</a:t>
            </a:r>
            <a:endParaRPr lang="en-US" sz="1400" b="1" dirty="0">
              <a:latin typeface="Helvetica Light"/>
              <a:cs typeface="Helvetica Light"/>
            </a:endParaRPr>
          </a:p>
          <a:p>
            <a:pPr>
              <a:lnSpc>
                <a:spcPct val="110000"/>
              </a:lnSpc>
            </a:pPr>
            <a:r>
              <a:rPr lang="en-US" sz="1400" b="1" dirty="0" smtClean="0">
                <a:latin typeface="Helvetica Light"/>
                <a:cs typeface="Helvetica Light"/>
              </a:rPr>
              <a:t>SERVOMOTOR</a:t>
            </a:r>
            <a:endParaRPr lang="en-US" sz="1400" b="1" dirty="0">
              <a:latin typeface="Helvetica Light"/>
              <a:cs typeface="Helvetica Light"/>
            </a:endParaRPr>
          </a:p>
          <a:p>
            <a:endParaRPr lang="en-US" sz="1400" b="1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239396" y="2871181"/>
            <a:ext cx="0" cy="2760435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93526" y="2393774"/>
            <a:ext cx="314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WHAT &amp; HOW</a:t>
            </a:r>
            <a:endParaRPr lang="en-US" sz="6600" dirty="0">
              <a:latin typeface="League Gothic Regular"/>
              <a:cs typeface="League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126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PROJECT </a:t>
            </a:r>
            <a:r>
              <a:rPr lang="en-US" sz="6600" dirty="0" smtClean="0">
                <a:solidFill>
                  <a:schemeClr val="bg2">
                    <a:lumMod val="25000"/>
                  </a:schemeClr>
                </a:solidFill>
                <a:latin typeface="League Gothic Regular"/>
                <a:cs typeface="League Gothic Regular"/>
              </a:rPr>
              <a:t>MANAGEMENT</a:t>
            </a: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830" y="2193635"/>
            <a:ext cx="32714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SCOPE</a:t>
            </a:r>
          </a:p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·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NEW MARKET CLATEGORY·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>
              <a:lnSpc>
                <a:spcPct val="13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QUALITY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>
              <a:lnSpc>
                <a:spcPct val="13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COMFORT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>
              <a:lnSpc>
                <a:spcPct val="13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SUSTAINABILITY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9162" y="2193635"/>
            <a:ext cx="3155979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COST</a:t>
            </a:r>
          </a:p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GROUP METHOD</a:t>
            </a: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C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OMPARISON METHOD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DETAIL METHOD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-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DIRECT COSTS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INDIRECT COSTS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4216" y="2193635"/>
            <a:ext cx="3155979" cy="297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STAKEHOLDERS</a:t>
            </a:r>
          </a:p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>
              <a:lnSpc>
                <a:spcPct val="13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DEFINE STAKEHOLDERS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FIND INTEREST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FIND POWER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MAPPING STAKEHOLDERS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eague Gothic Regular"/>
              <a:cs typeface="League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7492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MARKETING </a:t>
            </a:r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 Regular"/>
                <a:cs typeface="League Gothic Regular"/>
              </a:rPr>
              <a:t>PLAN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ague Gothic Regular"/>
                <a:cs typeface="League Gothic Regular"/>
              </a:rPr>
              <a:t>THE STRUCTURE</a:t>
            </a: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65629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Helvetica Light"/>
                <a:cs typeface="Helvetica Light"/>
              </a:rPr>
              <a:t>· MARKET ANALYSIS ·</a:t>
            </a:r>
          </a:p>
          <a:p>
            <a:pPr algn="ctr"/>
            <a:endParaRPr lang="de-DE" sz="1600" b="1" dirty="0" smtClean="0">
              <a:latin typeface="Helvetica Light"/>
              <a:cs typeface="Helvetica Light"/>
            </a:endParaRPr>
          </a:p>
          <a:p>
            <a:pPr algn="ctr"/>
            <a:r>
              <a:rPr lang="de-DE" sz="1400" b="1" dirty="0" smtClean="0">
                <a:latin typeface="Helvetica Light"/>
                <a:cs typeface="Helvetica Light"/>
              </a:rPr>
              <a:t>MACRO ANALYSIS</a:t>
            </a:r>
          </a:p>
          <a:p>
            <a:pPr algn="ctr"/>
            <a:r>
              <a:rPr lang="de-DE" sz="1400" b="1" dirty="0" smtClean="0">
                <a:latin typeface="Helvetica Light"/>
                <a:cs typeface="Helvetica Light"/>
              </a:rPr>
              <a:t>MICRO ANALYSIS</a:t>
            </a:r>
            <a:endParaRPr lang="de-DE" sz="1400" b="1" dirty="0">
              <a:latin typeface="Helvetica Light"/>
              <a:cs typeface="Helvetica Light"/>
            </a:endParaRPr>
          </a:p>
          <a:p>
            <a:pPr algn="ctr"/>
            <a:endParaRPr lang="de-DE" sz="1600" b="1" dirty="0">
              <a:latin typeface="Helvetica Light"/>
              <a:cs typeface="Helvetica Light"/>
            </a:endParaRPr>
          </a:p>
          <a:p>
            <a:pPr algn="ctr"/>
            <a:r>
              <a:rPr lang="de-DE" sz="2400" b="1" dirty="0" smtClean="0">
                <a:latin typeface="Helvetica Light"/>
                <a:cs typeface="Helvetica Light"/>
              </a:rPr>
              <a:t>· TARGET GROUP ·</a:t>
            </a:r>
          </a:p>
          <a:p>
            <a:pPr algn="ctr"/>
            <a:endParaRPr lang="de-DE" sz="1600" b="1" dirty="0">
              <a:latin typeface="Helvetica Light"/>
              <a:cs typeface="Helvetica Light"/>
            </a:endParaRPr>
          </a:p>
          <a:p>
            <a:pPr algn="ctr"/>
            <a:r>
              <a:rPr lang="de-DE" sz="1400" b="1" dirty="0" smtClean="0">
                <a:latin typeface="Helvetica Light"/>
                <a:cs typeface="Helvetica Light"/>
              </a:rPr>
              <a:t>SWOT ANALYSIS</a:t>
            </a:r>
            <a:endParaRPr lang="de-DE" sz="1400" b="1" dirty="0">
              <a:latin typeface="Helvetica Light"/>
              <a:cs typeface="Helvetica Light"/>
            </a:endParaRPr>
          </a:p>
          <a:p>
            <a:pPr algn="ctr"/>
            <a:r>
              <a:rPr lang="de-DE" sz="1400" b="1" dirty="0" smtClean="0">
                <a:latin typeface="Helvetica Light"/>
                <a:cs typeface="Helvetica Light"/>
              </a:rPr>
              <a:t>STRATEGIC OBJECTIVES</a:t>
            </a:r>
            <a:endParaRPr lang="de-DE" sz="1400" b="1" dirty="0">
              <a:latin typeface="Helvetica Light"/>
              <a:cs typeface="Helvetica Light"/>
            </a:endParaRPr>
          </a:p>
          <a:p>
            <a:pPr algn="ctr"/>
            <a:endParaRPr lang="en-US" dirty="0" smtClean="0">
              <a:latin typeface="Cambria"/>
              <a:cs typeface="Cambria"/>
            </a:endParaRPr>
          </a:p>
          <a:p>
            <a:pPr algn="ctr"/>
            <a:endParaRPr lang="en-US" dirty="0" smtClean="0">
              <a:latin typeface="Cambria"/>
              <a:cs typeface="Cambria"/>
            </a:endParaRPr>
          </a:p>
          <a:p>
            <a:pPr algn="ctr"/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126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2176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MARKETING </a:t>
            </a:r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 Regular"/>
                <a:cs typeface="League Gothic Regular"/>
              </a:rPr>
              <a:t>PLAN</a:t>
            </a: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8462421"/>
              </p:ext>
            </p:extLst>
          </p:nvPr>
        </p:nvGraphicFramePr>
        <p:xfrm>
          <a:off x="1767756" y="1975557"/>
          <a:ext cx="5596196" cy="338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26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2176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MARKETING </a:t>
            </a:r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 Regular"/>
                <a:cs typeface="League Gothic Regular"/>
              </a:rPr>
              <a:t>PLAN</a:t>
            </a: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80740855"/>
              </p:ext>
            </p:extLst>
          </p:nvPr>
        </p:nvGraphicFramePr>
        <p:xfrm>
          <a:off x="1524000" y="1954803"/>
          <a:ext cx="5809877" cy="381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1768099" y="1581275"/>
            <a:ext cx="6163446" cy="384735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1155070">
            <a:off x="7209364" y="1168722"/>
            <a:ext cx="164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SUSTAINABILITY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5898" y="4694020"/>
            <a:ext cx="160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Sedona TM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08838" y="4439035"/>
            <a:ext cx="160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Stockli</a:t>
            </a:r>
            <a:r>
              <a:rPr lang="en-US" sz="1400" dirty="0" smtClean="0"/>
              <a:t> </a:t>
            </a:r>
            <a:r>
              <a:rPr lang="en-US" sz="1400" dirty="0" err="1" smtClean="0"/>
              <a:t>Dorrex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47738" y="2393577"/>
            <a:ext cx="160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Greengineers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23989" y="3876795"/>
            <a:ext cx="1606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Severin</a:t>
            </a:r>
            <a:r>
              <a:rPr lang="en-US" sz="1400" dirty="0" smtClean="0"/>
              <a:t> OD 2940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32972" y="4374313"/>
            <a:ext cx="160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Bomann</a:t>
            </a:r>
            <a:r>
              <a:rPr lang="en-US" sz="1400" dirty="0" smtClean="0"/>
              <a:t> DR</a:t>
            </a:r>
          </a:p>
          <a:p>
            <a:pPr algn="ctr"/>
            <a:r>
              <a:rPr lang="en-US" sz="1400" dirty="0" smtClean="0"/>
              <a:t>435 CB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26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4128" y="-597648"/>
            <a:ext cx="1325268" cy="13252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2385" y="-626600"/>
            <a:ext cx="1325268" cy="13252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6777" y="-644747"/>
            <a:ext cx="1325268" cy="1325218"/>
          </a:xfrm>
          <a:prstGeom prst="ellipse">
            <a:avLst/>
          </a:prstGeom>
          <a:solidFill>
            <a:srgbClr val="0117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2583" y="12451"/>
            <a:ext cx="15315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Solar dehydrator</a:t>
            </a:r>
            <a:endParaRPr lang="en-US" sz="1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Team one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76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62626"/>
                </a:solidFill>
                <a:latin typeface="League Gothic Regular"/>
                <a:cs typeface="League Gothic Regular"/>
              </a:rPr>
              <a:t>ETHICS &amp; </a:t>
            </a:r>
            <a:r>
              <a:rPr lang="en-US" sz="6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League Gothic Regular"/>
                <a:cs typeface="League Gothic Regular"/>
              </a:rPr>
              <a:t>DEONTOLOGY</a:t>
            </a:r>
          </a:p>
          <a:p>
            <a:pPr algn="ctr"/>
            <a:endParaRPr lang="en-US" sz="6600" dirty="0">
              <a:latin typeface="League Gothic Regular"/>
              <a:cs typeface="League Gothic Regular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0275649"/>
              </p:ext>
            </p:extLst>
          </p:nvPr>
        </p:nvGraphicFramePr>
        <p:xfrm>
          <a:off x="1716438" y="2039696"/>
          <a:ext cx="5532051" cy="338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26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431</Words>
  <Application>Microsoft Macintosh PowerPoint</Application>
  <PresentationFormat>On-screen Show (16:10)</PresentationFormat>
  <Paragraphs>189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delatouge</dc:creator>
  <cp:lastModifiedBy>delatouge</cp:lastModifiedBy>
  <cp:revision>26</cp:revision>
  <dcterms:created xsi:type="dcterms:W3CDTF">2015-04-08T01:20:15Z</dcterms:created>
  <dcterms:modified xsi:type="dcterms:W3CDTF">2015-04-08T05:28:40Z</dcterms:modified>
</cp:coreProperties>
</file>